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300" r:id="rId3"/>
    <p:sldId id="301" r:id="rId4"/>
    <p:sldId id="264" r:id="rId5"/>
    <p:sldId id="258" r:id="rId6"/>
    <p:sldId id="259" r:id="rId7"/>
    <p:sldId id="260" r:id="rId8"/>
    <p:sldId id="290" r:id="rId9"/>
    <p:sldId id="265" r:id="rId10"/>
    <p:sldId id="285" r:id="rId11"/>
    <p:sldId id="286" r:id="rId12"/>
    <p:sldId id="287" r:id="rId13"/>
    <p:sldId id="288" r:id="rId14"/>
    <p:sldId id="273" r:id="rId15"/>
    <p:sldId id="274" r:id="rId16"/>
    <p:sldId id="275" r:id="rId17"/>
    <p:sldId id="269" r:id="rId18"/>
    <p:sldId id="270" r:id="rId19"/>
    <p:sldId id="271" r:id="rId20"/>
    <p:sldId id="272" r:id="rId21"/>
    <p:sldId id="293" r:id="rId22"/>
    <p:sldId id="294" r:id="rId23"/>
    <p:sldId id="295" r:id="rId24"/>
    <p:sldId id="296" r:id="rId25"/>
    <p:sldId id="277" r:id="rId26"/>
    <p:sldId id="297" r:id="rId27"/>
    <p:sldId id="298" r:id="rId28"/>
    <p:sldId id="299" r:id="rId29"/>
    <p:sldId id="281" r:id="rId30"/>
    <p:sldId id="282" r:id="rId31"/>
    <p:sldId id="283" r:id="rId32"/>
    <p:sldId id="284" r:id="rId33"/>
    <p:sldId id="291" r:id="rId34"/>
    <p:sldId id="278" r:id="rId35"/>
    <p:sldId id="279" r:id="rId36"/>
    <p:sldId id="280" r:id="rId37"/>
    <p:sldId id="261"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1090" autoAdjust="0"/>
  </p:normalViewPr>
  <p:slideViewPr>
    <p:cSldViewPr snapToGrid="0">
      <p:cViewPr varScale="1">
        <p:scale>
          <a:sx n="105" d="100"/>
          <a:sy n="105" d="100"/>
        </p:scale>
        <p:origin x="138"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5291F07-3F01-4AF3-81F8-478D10168F76}" type="datetimeFigureOut">
              <a:rPr lang="en-US" smtClean="0"/>
              <a:t>8/22/2022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BE7E36E-C8AF-4534-92B5-A7A4FA662E70}" type="slidenum">
              <a:rPr lang="en-US" smtClean="0"/>
              <a:t>‹#›</a:t>
            </a:fld>
            <a:endParaRPr lang="en-US"/>
          </a:p>
        </p:txBody>
      </p:sp>
    </p:spTree>
    <p:extLst>
      <p:ext uri="{BB962C8B-B14F-4D97-AF65-F5344CB8AC3E}">
        <p14:creationId xmlns:p14="http://schemas.microsoft.com/office/powerpoint/2010/main" val="3832501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recently on October 29,2019, DEA along</a:t>
            </a:r>
            <a:r>
              <a:rPr lang="en-US" baseline="0" dirty="0"/>
              <a:t> with the Task Force Officers recently seized 3531.7 grams of round circular pills (possibly Fentanyl.  The pills were of various shades of blue and green and packaged in 30 individual clear plastic bags.  </a:t>
            </a:r>
          </a:p>
          <a:p>
            <a:r>
              <a:rPr lang="en-US" baseline="0" dirty="0"/>
              <a:t>This will be sent to the DEA Southwest Laboratory for further analysis.</a:t>
            </a:r>
            <a:endParaRPr lang="en-US" dirty="0"/>
          </a:p>
        </p:txBody>
      </p:sp>
      <p:sp>
        <p:nvSpPr>
          <p:cNvPr id="4" name="Slide Number Placeholder 3"/>
          <p:cNvSpPr>
            <a:spLocks noGrp="1"/>
          </p:cNvSpPr>
          <p:nvPr>
            <p:ph type="sldNum" sz="quarter" idx="10"/>
          </p:nvPr>
        </p:nvSpPr>
        <p:spPr/>
        <p:txBody>
          <a:bodyPr/>
          <a:lstStyle/>
          <a:p>
            <a:fld id="{FBE7E36E-C8AF-4534-92B5-A7A4FA662E70}" type="slidenum">
              <a:rPr lang="en-US" smtClean="0"/>
              <a:t>3</a:t>
            </a:fld>
            <a:endParaRPr lang="en-US"/>
          </a:p>
        </p:txBody>
      </p:sp>
    </p:spTree>
    <p:extLst>
      <p:ext uri="{BB962C8B-B14F-4D97-AF65-F5344CB8AC3E}">
        <p14:creationId xmlns:p14="http://schemas.microsoft.com/office/powerpoint/2010/main" val="2050888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Ketamine:</a:t>
            </a:r>
          </a:p>
          <a:p>
            <a:r>
              <a:rPr lang="en-US" dirty="0"/>
              <a:t> - Ketamine is an animal tranquilizer that can knock you out, and leave you unconscious and vulnerable.</a:t>
            </a:r>
          </a:p>
          <a:p>
            <a:r>
              <a:rPr lang="en-US" dirty="0"/>
              <a:t> - Produces a range of effects, from intoxication to delirium. It can also make you unable to move and feel pain.</a:t>
            </a:r>
          </a:p>
          <a:p>
            <a:r>
              <a:rPr lang="en-US" dirty="0"/>
              <a:t>Spice:</a:t>
            </a:r>
          </a:p>
          <a:p>
            <a:pPr marL="174708" indent="-174708">
              <a:buFontTx/>
              <a:buChar char="-"/>
            </a:pPr>
            <a:r>
              <a:rPr lang="en-US" dirty="0"/>
              <a:t>Synthetic marijuana – or spice – can result in brain alterations similar to the real thing, but with the added danger that many of its chemical components and other ingredients are often unknown.</a:t>
            </a:r>
          </a:p>
          <a:p>
            <a:pPr marL="174708" indent="-174708">
              <a:buFontTx/>
              <a:buChar char="-"/>
            </a:pPr>
            <a:r>
              <a:rPr lang="en-US" dirty="0"/>
              <a:t>Spice is a mildly hallucinogenic mix of dried plant material that is laced with synthetic cannabinoids</a:t>
            </a:r>
          </a:p>
          <a:p>
            <a:r>
              <a:rPr lang="en-US" dirty="0"/>
              <a:t>Rohypnol:</a:t>
            </a:r>
          </a:p>
          <a:p>
            <a:pPr marL="174708" indent="-174708">
              <a:buFontTx/>
              <a:buChar char="-"/>
            </a:pPr>
            <a:r>
              <a:rPr lang="en-US" dirty="0"/>
              <a:t>Dangerous when taken on its own, and fatally dangerous when combined with alcohol, Rohypnol is horrifyingly infamous for being the “date-rape drug.”</a:t>
            </a:r>
          </a:p>
          <a:p>
            <a:pPr marL="174708" indent="-174708">
              <a:buFontTx/>
              <a:buChar char="-"/>
            </a:pPr>
            <a:r>
              <a:rPr lang="en-US" dirty="0"/>
              <a:t>Rohypnol is a central nervous system depressant medication that is not approved or available for medical use in the United States.</a:t>
            </a:r>
          </a:p>
        </p:txBody>
      </p:sp>
      <p:sp>
        <p:nvSpPr>
          <p:cNvPr id="4" name="Slide Number Placeholder 3"/>
          <p:cNvSpPr>
            <a:spLocks noGrp="1"/>
          </p:cNvSpPr>
          <p:nvPr>
            <p:ph type="sldNum" sz="quarter" idx="10"/>
          </p:nvPr>
        </p:nvSpPr>
        <p:spPr/>
        <p:txBody>
          <a:bodyPr/>
          <a:lstStyle/>
          <a:p>
            <a:fld id="{1B9A179D-2D27-49E2-B022-8EDDA2EFE682}" type="slidenum">
              <a:rPr lang="en-US" smtClean="0"/>
              <a:t>12</a:t>
            </a:fld>
            <a:endParaRPr lang="en-US"/>
          </a:p>
        </p:txBody>
      </p:sp>
    </p:spTree>
    <p:extLst>
      <p:ext uri="{BB962C8B-B14F-4D97-AF65-F5344CB8AC3E}">
        <p14:creationId xmlns:p14="http://schemas.microsoft.com/office/powerpoint/2010/main" val="2399091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defTabSz="949373">
              <a:defRPr/>
            </a:pPr>
            <a:endParaRPr lang="en-US" alt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13</a:t>
            </a:fld>
            <a:endParaRPr lang="en-US"/>
          </a:p>
        </p:txBody>
      </p:sp>
    </p:spTree>
    <p:extLst>
      <p:ext uri="{BB962C8B-B14F-4D97-AF65-F5344CB8AC3E}">
        <p14:creationId xmlns:p14="http://schemas.microsoft.com/office/powerpoint/2010/main" val="1668435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20788"/>
            <a:ext cx="5856287" cy="3294062"/>
          </a:xfrm>
        </p:spPr>
      </p:sp>
      <p:sp>
        <p:nvSpPr>
          <p:cNvPr id="3" name="Notes Placeholder 2"/>
          <p:cNvSpPr>
            <a:spLocks noGrp="1"/>
          </p:cNvSpPr>
          <p:nvPr>
            <p:ph type="body" idx="1"/>
          </p:nvPr>
        </p:nvSpPr>
        <p:spPr/>
        <p:txBody>
          <a:bodyPr/>
          <a:lstStyle/>
          <a:p>
            <a:pPr defTabSz="984929">
              <a:defRPr/>
            </a:pPr>
            <a:r>
              <a:rPr lang="en-US" altLang="en-US" dirty="0"/>
              <a:t>Self-Explanatory.</a:t>
            </a:r>
          </a:p>
          <a:p>
            <a:pPr defTabSz="984929">
              <a:defRPr/>
            </a:pPr>
            <a:endParaRPr lang="en-US" altLang="en-US" dirty="0"/>
          </a:p>
          <a:p>
            <a:pPr defTabSz="984929">
              <a:defRPr/>
            </a:pPr>
            <a:r>
              <a:rPr lang="en-US" altLang="en-US" dirty="0"/>
              <a:t>The street names for some of the drugs are:</a:t>
            </a:r>
          </a:p>
          <a:p>
            <a:pPr defTabSz="984929">
              <a:defRPr/>
            </a:pPr>
            <a:endParaRPr lang="en-US" altLang="en-US" dirty="0"/>
          </a:p>
          <a:p>
            <a:pPr defTabSz="984929">
              <a:defRPr/>
            </a:pPr>
            <a:r>
              <a:rPr lang="en-US" altLang="en-US" dirty="0"/>
              <a:t>Oxycodone – Oxy, Cotton, </a:t>
            </a:r>
            <a:r>
              <a:rPr lang="en-US" altLang="en-US" dirty="0" err="1"/>
              <a:t>Os</a:t>
            </a:r>
            <a:r>
              <a:rPr lang="en-US" altLang="en-US" dirty="0"/>
              <a:t>, </a:t>
            </a:r>
            <a:r>
              <a:rPr lang="en-US" altLang="en-US" dirty="0" err="1"/>
              <a:t>Oxy’s</a:t>
            </a:r>
            <a:r>
              <a:rPr lang="en-US" altLang="en-US" dirty="0"/>
              <a:t>, OC</a:t>
            </a:r>
          </a:p>
          <a:p>
            <a:pPr defTabSz="984929">
              <a:defRPr/>
            </a:pPr>
            <a:r>
              <a:rPr lang="en-US" altLang="en-US" dirty="0"/>
              <a:t>Adderall – Beans, Double trouble</a:t>
            </a:r>
          </a:p>
          <a:p>
            <a:pPr defTabSz="984929">
              <a:defRPr/>
            </a:pPr>
            <a:r>
              <a:rPr lang="en-US" altLang="en-US" dirty="0"/>
              <a:t>Hydrocodone – Hydro</a:t>
            </a:r>
          </a:p>
          <a:p>
            <a:pPr defTabSz="984929">
              <a:defRPr/>
            </a:pPr>
            <a:r>
              <a:rPr lang="en-US" altLang="en-US" dirty="0"/>
              <a:t>Vicodin – </a:t>
            </a:r>
            <a:r>
              <a:rPr lang="en-US" altLang="en-US" dirty="0" err="1"/>
              <a:t>Vikes</a:t>
            </a:r>
            <a:r>
              <a:rPr lang="en-US" altLang="en-US" dirty="0"/>
              <a:t>, </a:t>
            </a:r>
            <a:r>
              <a:rPr lang="en-US" altLang="en-US" dirty="0" err="1"/>
              <a:t>Vico</a:t>
            </a:r>
            <a:r>
              <a:rPr lang="en-US" altLang="en-US" dirty="0"/>
              <a:t>, Vic</a:t>
            </a:r>
          </a:p>
          <a:p>
            <a:pPr defTabSz="984929">
              <a:defRPr/>
            </a:pPr>
            <a:r>
              <a:rPr lang="en-US" altLang="en-US" dirty="0"/>
              <a:t>Xanax – Z-bar, Bricks, Benzos</a:t>
            </a:r>
          </a:p>
        </p:txBody>
      </p:sp>
      <p:sp>
        <p:nvSpPr>
          <p:cNvPr id="4" name="Slide Number Placeholder 3"/>
          <p:cNvSpPr>
            <a:spLocks noGrp="1"/>
          </p:cNvSpPr>
          <p:nvPr>
            <p:ph type="sldNum" sz="quarter" idx="10"/>
          </p:nvPr>
        </p:nvSpPr>
        <p:spPr/>
        <p:txBody>
          <a:bodyPr/>
          <a:lstStyle/>
          <a:p>
            <a:fld id="{1B9A179D-2D27-49E2-B022-8EDDA2EFE682}" type="slidenum">
              <a:rPr lang="en-US" smtClean="0"/>
              <a:t>14</a:t>
            </a:fld>
            <a:endParaRPr lang="en-US"/>
          </a:p>
        </p:txBody>
      </p:sp>
    </p:spTree>
    <p:extLst>
      <p:ext uri="{BB962C8B-B14F-4D97-AF65-F5344CB8AC3E}">
        <p14:creationId xmlns:p14="http://schemas.microsoft.com/office/powerpoint/2010/main" val="2968749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defTabSz="949373">
              <a:defRPr/>
            </a:pPr>
            <a:r>
              <a:rPr lang="en-US" dirty="0"/>
              <a:t>- The US makes up 5% of the world population but consumes 99% of the worlds hydrocodone. Do you see a problem?</a:t>
            </a:r>
          </a:p>
        </p:txBody>
      </p:sp>
      <p:sp>
        <p:nvSpPr>
          <p:cNvPr id="4" name="Slide Number Placeholder 3"/>
          <p:cNvSpPr>
            <a:spLocks noGrp="1"/>
          </p:cNvSpPr>
          <p:nvPr>
            <p:ph type="sldNum" sz="quarter" idx="10"/>
          </p:nvPr>
        </p:nvSpPr>
        <p:spPr/>
        <p:txBody>
          <a:bodyPr/>
          <a:lstStyle/>
          <a:p>
            <a:fld id="{1B9A179D-2D27-49E2-B022-8EDDA2EFE682}" type="slidenum">
              <a:rPr lang="en-US" smtClean="0"/>
              <a:t>15</a:t>
            </a:fld>
            <a:endParaRPr lang="en-US"/>
          </a:p>
        </p:txBody>
      </p:sp>
    </p:spTree>
    <p:extLst>
      <p:ext uri="{BB962C8B-B14F-4D97-AF65-F5344CB8AC3E}">
        <p14:creationId xmlns:p14="http://schemas.microsoft.com/office/powerpoint/2010/main" val="2540770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1: photo illustration of 2 milligrams of fentanyl, a lethal dose in most people</a:t>
            </a:r>
          </a:p>
          <a:p>
            <a:pPr defTabSz="949373">
              <a:defRPr/>
            </a:pPr>
            <a:r>
              <a:rPr lang="en-US" dirty="0"/>
              <a:t>Photo 2: Exposure Risks and Treatment</a:t>
            </a:r>
          </a:p>
        </p:txBody>
      </p:sp>
      <p:sp>
        <p:nvSpPr>
          <p:cNvPr id="4" name="Slide Number Placeholder 3"/>
          <p:cNvSpPr>
            <a:spLocks noGrp="1"/>
          </p:cNvSpPr>
          <p:nvPr>
            <p:ph type="sldNum" sz="quarter" idx="10"/>
          </p:nvPr>
        </p:nvSpPr>
        <p:spPr/>
        <p:txBody>
          <a:bodyPr/>
          <a:lstStyle/>
          <a:p>
            <a:fld id="{1B9A179D-2D27-49E2-B022-8EDDA2EFE682}" type="slidenum">
              <a:rPr lang="en-US" smtClean="0"/>
              <a:t>33</a:t>
            </a:fld>
            <a:endParaRPr lang="en-US"/>
          </a:p>
        </p:txBody>
      </p:sp>
    </p:spTree>
    <p:extLst>
      <p:ext uri="{BB962C8B-B14F-4D97-AF65-F5344CB8AC3E}">
        <p14:creationId xmlns:p14="http://schemas.microsoft.com/office/powerpoint/2010/main" val="1848071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34</a:t>
            </a:fld>
            <a:endParaRPr lang="en-US"/>
          </a:p>
        </p:txBody>
      </p:sp>
    </p:spTree>
    <p:extLst>
      <p:ext uri="{BB962C8B-B14F-4D97-AF65-F5344CB8AC3E}">
        <p14:creationId xmlns:p14="http://schemas.microsoft.com/office/powerpoint/2010/main" val="4194216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Self-explanatory</a:t>
            </a:r>
          </a:p>
          <a:p>
            <a:pPr marL="174708" indent="-174708">
              <a:buFontTx/>
              <a:buChar char="-"/>
            </a:pPr>
            <a:r>
              <a:rPr lang="en-US" dirty="0"/>
              <a:t>In 2016, there were more than 63,600 drug overdose deaths in the United States</a:t>
            </a:r>
          </a:p>
          <a:p>
            <a:pPr marL="174708" indent="-174708" defTabSz="931774">
              <a:buFontTx/>
              <a:buChar char="-"/>
              <a:defRPr/>
            </a:pPr>
            <a:r>
              <a:rPr lang="en-US" dirty="0"/>
              <a:t>In 2017, CDC Reported value of 70,652 drug overdose deaths in the United States</a:t>
            </a:r>
          </a:p>
          <a:p>
            <a:pPr marL="640594" lvl="1" indent="-174708" defTabSz="931774">
              <a:buFontTx/>
              <a:buChar char="-"/>
              <a:defRPr/>
            </a:pPr>
            <a:r>
              <a:rPr lang="en-US" dirty="0"/>
              <a:t>194 drug overdose per day or one every eight minutes</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35</a:t>
            </a:fld>
            <a:endParaRPr lang="en-US"/>
          </a:p>
        </p:txBody>
      </p:sp>
    </p:spTree>
    <p:extLst>
      <p:ext uri="{BB962C8B-B14F-4D97-AF65-F5344CB8AC3E}">
        <p14:creationId xmlns:p14="http://schemas.microsoft.com/office/powerpoint/2010/main" val="1512043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36</a:t>
            </a:fld>
            <a:endParaRPr lang="en-US"/>
          </a:p>
        </p:txBody>
      </p:sp>
    </p:spTree>
    <p:extLst>
      <p:ext uri="{BB962C8B-B14F-4D97-AF65-F5344CB8AC3E}">
        <p14:creationId xmlns:p14="http://schemas.microsoft.com/office/powerpoint/2010/main" val="1221814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These pills</a:t>
            </a:r>
            <a:r>
              <a:rPr lang="en-US" baseline="0" dirty="0"/>
              <a:t> came from Tijuana, Mexico, the main ingredient is Fentanyl. This is done to increase it’s potency.</a:t>
            </a:r>
          </a:p>
          <a:p>
            <a:pPr marL="174708" indent="-174708">
              <a:buFont typeface="Arial" panose="020B0604020202020204" pitchFamily="34" charset="0"/>
              <a:buChar char="•"/>
            </a:pPr>
            <a:r>
              <a:rPr lang="en-US" baseline="0" dirty="0"/>
              <a:t>The contact was made through a Buy Program then later a bust was made.</a:t>
            </a:r>
          </a:p>
          <a:p>
            <a:endParaRPr lang="en-US" baseline="0" dirty="0"/>
          </a:p>
          <a:p>
            <a:pPr marL="174708" indent="-174708">
              <a:buFont typeface="Arial" panose="020B0604020202020204" pitchFamily="34" charset="0"/>
              <a:buChar char="•"/>
            </a:pPr>
            <a:r>
              <a:rPr lang="en-US" baseline="0" dirty="0"/>
              <a:t>Initially, TDS </a:t>
            </a:r>
            <a:r>
              <a:rPr lang="en-US" dirty="0"/>
              <a:t>conducted a controlled purchases totaling approximately 1000 Oxy tablets</a:t>
            </a:r>
          </a:p>
          <a:p>
            <a:pPr marL="174708" indent="-174708">
              <a:buFont typeface="Arial" panose="020B0604020202020204" pitchFamily="34" charset="0"/>
              <a:buChar char="•"/>
            </a:pPr>
            <a:r>
              <a:rPr lang="en-US" dirty="0"/>
              <a:t>Later, a</a:t>
            </a:r>
            <a:r>
              <a:rPr lang="en-US" baseline="0" dirty="0"/>
              <a:t> search warrant was executed. </a:t>
            </a:r>
            <a:r>
              <a:rPr lang="en-US" dirty="0"/>
              <a:t>As a result of the search, the LVDO/TDS seized approximately 10,000 Oxy Tablets</a:t>
            </a:r>
            <a:r>
              <a:rPr lang="en-US" baseline="0" dirty="0"/>
              <a:t> and 20+ Kilo’s of meth.</a:t>
            </a:r>
          </a:p>
          <a:p>
            <a:pPr marL="640594" lvl="1" indent="-174708">
              <a:buFont typeface="Arial" panose="020B0604020202020204" pitchFamily="34" charset="0"/>
              <a:buChar char="•"/>
            </a:pPr>
            <a:r>
              <a:rPr lang="en-US" baseline="0" dirty="0"/>
              <a:t>Research shows this counterfeit pill (The M on one side of the pill and 30 on the other side) has been seen throughout the southwest as far back as 2016.</a:t>
            </a:r>
            <a:endParaRPr lang="en-US" dirty="0"/>
          </a:p>
        </p:txBody>
      </p:sp>
      <p:sp>
        <p:nvSpPr>
          <p:cNvPr id="4" name="Slide Number Placeholder 3"/>
          <p:cNvSpPr>
            <a:spLocks noGrp="1"/>
          </p:cNvSpPr>
          <p:nvPr>
            <p:ph type="sldNum" sz="quarter" idx="10"/>
          </p:nvPr>
        </p:nvSpPr>
        <p:spPr/>
        <p:txBody>
          <a:bodyPr/>
          <a:lstStyle/>
          <a:p>
            <a:pPr defTabSz="931774">
              <a:defRPr/>
            </a:pPr>
            <a:fld id="{1B9A179D-2D27-49E2-B022-8EDDA2EFE682}" type="slidenum">
              <a:rPr lang="en-US" sz="1300">
                <a:solidFill>
                  <a:srgbClr val="595959"/>
                </a:solidFill>
                <a:latin typeface="Book Antiqua"/>
              </a:rPr>
              <a:pPr defTabSz="931774">
                <a:defRPr/>
              </a:pPr>
              <a:t>4</a:t>
            </a:fld>
            <a:endParaRPr lang="en-US" sz="1300">
              <a:solidFill>
                <a:srgbClr val="595959"/>
              </a:solidFill>
              <a:latin typeface="Book Antiqua"/>
            </a:endParaRPr>
          </a:p>
        </p:txBody>
      </p:sp>
    </p:spTree>
    <p:extLst>
      <p:ext uri="{BB962C8B-B14F-4D97-AF65-F5344CB8AC3E}">
        <p14:creationId xmlns:p14="http://schemas.microsoft.com/office/powerpoint/2010/main" val="152721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1,000</a:t>
            </a:r>
            <a:r>
              <a:rPr lang="en-US" baseline="0" dirty="0"/>
              <a:t> pills from SINALOA, Mexico obtained through a bust. This bust turned up 22 pounds heroin along with the pills.</a:t>
            </a:r>
          </a:p>
          <a:p>
            <a:pPr marL="174708" indent="-174708" defTabSz="931774">
              <a:buFont typeface="Arial" panose="020B0604020202020204" pitchFamily="34" charset="0"/>
              <a:buChar char="•"/>
              <a:defRPr/>
            </a:pPr>
            <a:r>
              <a:rPr lang="en-US" baseline="0" dirty="0"/>
              <a:t>Lab reports indicate the heroin and counterfeit pills are laced with Fentanyl. This is done to increase it’s potency.</a:t>
            </a:r>
          </a:p>
          <a:p>
            <a:endParaRPr lang="en-US" dirty="0"/>
          </a:p>
        </p:txBody>
      </p:sp>
      <p:sp>
        <p:nvSpPr>
          <p:cNvPr id="4" name="Slide Number Placeholder 3"/>
          <p:cNvSpPr>
            <a:spLocks noGrp="1"/>
          </p:cNvSpPr>
          <p:nvPr>
            <p:ph type="sldNum" sz="quarter" idx="10"/>
          </p:nvPr>
        </p:nvSpPr>
        <p:spPr/>
        <p:txBody>
          <a:bodyPr/>
          <a:lstStyle/>
          <a:p>
            <a:pPr defTabSz="931774">
              <a:defRPr/>
            </a:pPr>
            <a:fld id="{1B9A179D-2D27-49E2-B022-8EDDA2EFE682}" type="slidenum">
              <a:rPr lang="en-US" sz="1300">
                <a:solidFill>
                  <a:srgbClr val="595959"/>
                </a:solidFill>
                <a:latin typeface="Book Antiqua"/>
              </a:rPr>
              <a:pPr defTabSz="931774">
                <a:defRPr/>
              </a:pPr>
              <a:t>5</a:t>
            </a:fld>
            <a:endParaRPr lang="en-US" sz="1300">
              <a:solidFill>
                <a:srgbClr val="595959"/>
              </a:solidFill>
              <a:latin typeface="Book Antiqua"/>
            </a:endParaRPr>
          </a:p>
        </p:txBody>
      </p:sp>
    </p:spTree>
    <p:extLst>
      <p:ext uri="{BB962C8B-B14F-4D97-AF65-F5344CB8AC3E}">
        <p14:creationId xmlns:p14="http://schemas.microsoft.com/office/powerpoint/2010/main" val="3801431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a:t>
            </a:r>
            <a:r>
              <a:rPr lang="en-US" baseline="0" dirty="0"/>
              <a:t> Fentanyl/Heroin brick is the most dangerous due to it being in powder form.</a:t>
            </a:r>
          </a:p>
          <a:p>
            <a:pPr marL="174708" indent="-174708">
              <a:buFont typeface="Arial" panose="020B0604020202020204" pitchFamily="34" charset="0"/>
              <a:buChar char="•"/>
            </a:pPr>
            <a:r>
              <a:rPr lang="en-US" baseline="0" dirty="0"/>
              <a:t>Search and Seizure of traffic stop by TDS. </a:t>
            </a:r>
            <a:endParaRPr lang="en-US" dirty="0"/>
          </a:p>
        </p:txBody>
      </p:sp>
      <p:sp>
        <p:nvSpPr>
          <p:cNvPr id="4" name="Slide Number Placeholder 3"/>
          <p:cNvSpPr>
            <a:spLocks noGrp="1"/>
          </p:cNvSpPr>
          <p:nvPr>
            <p:ph type="sldNum" sz="quarter" idx="10"/>
          </p:nvPr>
        </p:nvSpPr>
        <p:spPr/>
        <p:txBody>
          <a:bodyPr/>
          <a:lstStyle/>
          <a:p>
            <a:pPr defTabSz="931774">
              <a:defRPr/>
            </a:pPr>
            <a:fld id="{1B9A179D-2D27-49E2-B022-8EDDA2EFE682}" type="slidenum">
              <a:rPr lang="en-US" sz="1300">
                <a:solidFill>
                  <a:srgbClr val="595959"/>
                </a:solidFill>
                <a:latin typeface="Book Antiqua"/>
              </a:rPr>
              <a:pPr defTabSz="931774">
                <a:defRPr/>
              </a:pPr>
              <a:t>6</a:t>
            </a:fld>
            <a:endParaRPr lang="en-US" sz="1300">
              <a:solidFill>
                <a:srgbClr val="595959"/>
              </a:solidFill>
              <a:latin typeface="Book Antiqua"/>
            </a:endParaRPr>
          </a:p>
        </p:txBody>
      </p:sp>
    </p:spTree>
    <p:extLst>
      <p:ext uri="{BB962C8B-B14F-4D97-AF65-F5344CB8AC3E}">
        <p14:creationId xmlns:p14="http://schemas.microsoft.com/office/powerpoint/2010/main" val="4290830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seizure occurred on November 5,</a:t>
            </a:r>
            <a:r>
              <a:rPr lang="en-US" baseline="0" dirty="0"/>
              <a:t> 2019 DEA/LVDO, FBI and Southern Nevada Interdiction Task Force, they came across during a vehicle search 10 pounds methamphetamine a street value of about $20,000.  This is an on-going investigation.</a:t>
            </a:r>
            <a:endParaRPr lang="en-US" dirty="0"/>
          </a:p>
          <a:p>
            <a:endParaRPr lang="en-US" dirty="0"/>
          </a:p>
        </p:txBody>
      </p:sp>
      <p:sp>
        <p:nvSpPr>
          <p:cNvPr id="4" name="Slide Number Placeholder 3"/>
          <p:cNvSpPr>
            <a:spLocks noGrp="1"/>
          </p:cNvSpPr>
          <p:nvPr>
            <p:ph type="sldNum" sz="quarter" idx="10"/>
          </p:nvPr>
        </p:nvSpPr>
        <p:spPr/>
        <p:txBody>
          <a:bodyPr/>
          <a:lstStyle/>
          <a:p>
            <a:fld id="{FBE7E36E-C8AF-4534-92B5-A7A4FA662E70}" type="slidenum">
              <a:rPr lang="en-US" smtClean="0"/>
              <a:t>7</a:t>
            </a:fld>
            <a:endParaRPr lang="en-US"/>
          </a:p>
        </p:txBody>
      </p:sp>
    </p:spTree>
    <p:extLst>
      <p:ext uri="{BB962C8B-B14F-4D97-AF65-F5344CB8AC3E}">
        <p14:creationId xmlns:p14="http://schemas.microsoft.com/office/powerpoint/2010/main" val="2069321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recently on November 9,</a:t>
            </a:r>
            <a:r>
              <a:rPr lang="en-US" baseline="0" dirty="0"/>
              <a:t> 2019 DEA/LVDO and Clark County Gang Task Force, came across during a vehicle search 15kgs of methamphetamine, 1kg of heroin and $3,000 in US Currency, This is an on-going investigation.</a:t>
            </a:r>
            <a:endParaRPr lang="en-US" dirty="0"/>
          </a:p>
        </p:txBody>
      </p:sp>
      <p:sp>
        <p:nvSpPr>
          <p:cNvPr id="4" name="Slide Number Placeholder 3"/>
          <p:cNvSpPr>
            <a:spLocks noGrp="1"/>
          </p:cNvSpPr>
          <p:nvPr>
            <p:ph type="sldNum" sz="quarter" idx="10"/>
          </p:nvPr>
        </p:nvSpPr>
        <p:spPr/>
        <p:txBody>
          <a:bodyPr/>
          <a:lstStyle/>
          <a:p>
            <a:fld id="{FBE7E36E-C8AF-4534-92B5-A7A4FA662E70}" type="slidenum">
              <a:rPr lang="en-US" smtClean="0"/>
              <a:t>8</a:t>
            </a:fld>
            <a:endParaRPr lang="en-US"/>
          </a:p>
        </p:txBody>
      </p:sp>
    </p:spTree>
    <p:extLst>
      <p:ext uri="{BB962C8B-B14F-4D97-AF65-F5344CB8AC3E}">
        <p14:creationId xmlns:p14="http://schemas.microsoft.com/office/powerpoint/2010/main" val="3169990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7E36E-C8AF-4534-92B5-A7A4FA662E70}" type="slidenum">
              <a:rPr lang="en-US" smtClean="0"/>
              <a:t>9</a:t>
            </a:fld>
            <a:endParaRPr lang="en-US"/>
          </a:p>
        </p:txBody>
      </p:sp>
    </p:spTree>
    <p:extLst>
      <p:ext uri="{BB962C8B-B14F-4D97-AF65-F5344CB8AC3E}">
        <p14:creationId xmlns:p14="http://schemas.microsoft.com/office/powerpoint/2010/main" val="675104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MDMA:</a:t>
            </a:r>
          </a:p>
          <a:p>
            <a:pPr marL="174708" indent="-174708" defTabSz="931774">
              <a:buFontTx/>
              <a:buChar char="-"/>
              <a:defRPr/>
            </a:pPr>
            <a:r>
              <a:rPr lang="en-US" dirty="0"/>
              <a:t>A synthetic drug that alters mood and perception</a:t>
            </a:r>
          </a:p>
          <a:p>
            <a:pPr marL="174708" indent="-174708" defTabSz="931774">
              <a:buFontTx/>
              <a:buChar char="-"/>
              <a:defRPr/>
            </a:pPr>
            <a:r>
              <a:rPr lang="en-US" dirty="0"/>
              <a:t>People who use MDMA usually take it as a capsule or tablet, though some swallow it in liquid form or snort the powder.</a:t>
            </a:r>
          </a:p>
          <a:p>
            <a:r>
              <a:rPr lang="en-US" dirty="0"/>
              <a:t>GHB - Gamma Hydroxybutyrate:</a:t>
            </a:r>
          </a:p>
          <a:p>
            <a:r>
              <a:rPr lang="en-US" dirty="0"/>
              <a:t> - A central nervous system depressant that is commonly referred to as a “club drug” or “date rape” drug.</a:t>
            </a:r>
          </a:p>
          <a:p>
            <a:r>
              <a:rPr lang="en-US" dirty="0"/>
              <a:t> - GHB is available as an odorless, colorless drug that may be combined with alcohol and given to unsuspecting victims prior to sexual assaults.</a:t>
            </a:r>
          </a:p>
          <a:p>
            <a:r>
              <a:rPr lang="en-US" dirty="0"/>
              <a:t> - A depressant approved for use in the treatment of narcolepsy, a disorder that causes daytime "sleep attacks."</a:t>
            </a:r>
          </a:p>
          <a:p>
            <a:endParaRPr lang="en-US" dirty="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10</a:t>
            </a:fld>
            <a:endParaRPr lang="en-US"/>
          </a:p>
        </p:txBody>
      </p:sp>
    </p:spTree>
    <p:extLst>
      <p:ext uri="{BB962C8B-B14F-4D97-AF65-F5344CB8AC3E}">
        <p14:creationId xmlns:p14="http://schemas.microsoft.com/office/powerpoint/2010/main" val="2446922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LSD:</a:t>
            </a:r>
          </a:p>
          <a:p>
            <a:r>
              <a:rPr lang="en-US" dirty="0"/>
              <a:t> - a potent hallucinogen that dramatically alters your thoughts and your perception of reality.</a:t>
            </a:r>
          </a:p>
          <a:p>
            <a:r>
              <a:rPr lang="en-US" dirty="0"/>
              <a:t> - LSD is sold in tablets, capsules or in liquid form. It is commonly added to absorbent paper and divided into small decorated squares. Each square is a dose.</a:t>
            </a:r>
          </a:p>
          <a:p>
            <a:r>
              <a:rPr lang="en-US" dirty="0"/>
              <a:t>Ice or Meth:</a:t>
            </a:r>
          </a:p>
          <a:p>
            <a:r>
              <a:rPr lang="en-US" dirty="0"/>
              <a:t> - An extremely addictive stimulant drug that is chemically similar to amphetamine. </a:t>
            </a:r>
          </a:p>
          <a:p>
            <a:r>
              <a:rPr lang="en-US" dirty="0"/>
              <a:t> - It takes the form of a white, odorless, bitter-tasting crystalline powder.</a:t>
            </a:r>
          </a:p>
        </p:txBody>
      </p:sp>
      <p:sp>
        <p:nvSpPr>
          <p:cNvPr id="4" name="Slide Number Placeholder 3"/>
          <p:cNvSpPr>
            <a:spLocks noGrp="1"/>
          </p:cNvSpPr>
          <p:nvPr>
            <p:ph type="sldNum" sz="quarter" idx="10"/>
          </p:nvPr>
        </p:nvSpPr>
        <p:spPr/>
        <p:txBody>
          <a:bodyPr/>
          <a:lstStyle/>
          <a:p>
            <a:fld id="{1B9A179D-2D27-49E2-B022-8EDDA2EFE682}" type="slidenum">
              <a:rPr lang="en-US" smtClean="0"/>
              <a:t>11</a:t>
            </a:fld>
            <a:endParaRPr lang="en-US"/>
          </a:p>
        </p:txBody>
      </p:sp>
    </p:spTree>
    <p:extLst>
      <p:ext uri="{BB962C8B-B14F-4D97-AF65-F5344CB8AC3E}">
        <p14:creationId xmlns:p14="http://schemas.microsoft.com/office/powerpoint/2010/main" val="34986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E99FF2-1582-4F7A-9A3F-C3D268E28181}"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1230692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99FF2-1582-4F7A-9A3F-C3D268E28181}"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564745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99FF2-1582-4F7A-9A3F-C3D268E28181}"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447979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1" y="0"/>
            <a:ext cx="3762979"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83334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96144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70"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5" name="Picture Placeholder 14"/>
          <p:cNvSpPr>
            <a:spLocks noGrp="1"/>
          </p:cNvSpPr>
          <p:nvPr>
            <p:ph type="pic" sz="quarter" idx="10"/>
          </p:nvPr>
        </p:nvSpPr>
        <p:spPr>
          <a:xfrm>
            <a:off x="6743705"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16"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5964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4"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9"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9" y="4589467"/>
            <a:ext cx="8046719" cy="1011237"/>
          </a:xfrm>
        </p:spPr>
        <p:txBody>
          <a:bodyPr/>
          <a:lstStyle>
            <a:lvl1pPr marL="0" indent="0">
              <a:spcBef>
                <a:spcPts val="1200"/>
              </a:spcBef>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1780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803"/>
            <a:ext cx="4572000" cy="4343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9A3335-6331-4872-A8B7-ECD55539F4D0}"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0744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4"/>
            <a:ext cx="4572000" cy="847725"/>
          </a:xfrm>
        </p:spPr>
        <p:txBody>
          <a:bodyPr anchor="ctr">
            <a:normAutofit/>
          </a:bodyPr>
          <a:lstStyle>
            <a:lvl1pPr marL="0" indent="0">
              <a:buNone/>
              <a:defRPr sz="26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A3335-6331-4872-A8B7-ECD55539F4D0}"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9229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9A3335-6331-4872-A8B7-ECD55539F4D0}"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0050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3335-6331-4872-A8B7-ECD55539F4D0}"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411414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99FF2-1582-4F7A-9A3F-C3D268E28181}"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3833907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0558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7776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1371275" y="5333098"/>
            <a:ext cx="4420252" cy="839102"/>
          </a:xfrm>
        </p:spPr>
        <p:txBody>
          <a:bodyPr anchor="t">
            <a:normAutofit/>
          </a:bodyPr>
          <a:lstStyle>
            <a:lvl1pPr marL="0" indent="0">
              <a:spcBef>
                <a:spcPts val="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9A3335-6331-4872-A8B7-ECD55539F4D0}"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295400" y="5257804"/>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4"/>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5" y="5333098"/>
            <a:ext cx="4420252" cy="839102"/>
          </a:xfrm>
        </p:spPr>
        <p:txBody>
          <a:bodyPr anchor="t">
            <a:normAutofit/>
          </a:bodyPr>
          <a:lstStyle>
            <a:lvl1pPr marL="0" indent="0">
              <a:spcBef>
                <a:spcPts val="0"/>
              </a:spcBef>
              <a:buNone/>
              <a:defRPr sz="1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3" name="Picture Placeholder 2"/>
          <p:cNvSpPr>
            <a:spLocks noGrp="1"/>
          </p:cNvSpPr>
          <p:nvPr>
            <p:ph type="pic" idx="1"/>
          </p:nvPr>
        </p:nvSpPr>
        <p:spPr>
          <a:xfrm>
            <a:off x="1295400" y="1828805"/>
            <a:ext cx="4572000" cy="3428999"/>
          </a:xfrm>
        </p:spPr>
        <p:txBody>
          <a:bodyPr tIns="274320">
            <a:normAutofit/>
          </a:bodyPr>
          <a:lstStyle>
            <a:lvl1pPr marL="0" indent="0" algn="ctr">
              <a:buNone/>
              <a:defRPr sz="24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8" name="Picture Placeholder 2"/>
          <p:cNvSpPr>
            <a:spLocks noGrp="1"/>
          </p:cNvSpPr>
          <p:nvPr>
            <p:ph type="pic" idx="13"/>
          </p:nvPr>
        </p:nvSpPr>
        <p:spPr>
          <a:xfrm>
            <a:off x="6324600" y="1828805"/>
            <a:ext cx="4572000" cy="3428999"/>
          </a:xfrm>
        </p:spPr>
        <p:txBody>
          <a:bodyPr tIns="274320">
            <a:normAutofit/>
          </a:bodyPr>
          <a:lstStyle>
            <a:lvl1pPr marL="0" indent="0" algn="ctr">
              <a:buNone/>
              <a:defRPr sz="24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377329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34875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1" y="2228852"/>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rot="5400000">
            <a:off x="6331231" y="3387912"/>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rot="5400000">
            <a:off x="6251613" y="3387912"/>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871319"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1" y="685800"/>
            <a:ext cx="7976755"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A3335-6331-4872-A8B7-ECD55539F4D0}"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92362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E99FF2-1582-4F7A-9A3F-C3D268E28181}"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164451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E99FF2-1582-4F7A-9A3F-C3D268E28181}"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3620047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E99FF2-1582-4F7A-9A3F-C3D268E28181}"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98437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99FF2-1582-4F7A-9A3F-C3D268E28181}"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3325605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99FF2-1582-4F7A-9A3F-C3D268E28181}"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3350379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E99FF2-1582-4F7A-9A3F-C3D268E28181}"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1201549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E99FF2-1582-4F7A-9A3F-C3D268E28181}"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91E01-5B92-4872-8032-9CBB34A59F7C}" type="slidenum">
              <a:rPr lang="en-US" smtClean="0"/>
              <a:t>‹#›</a:t>
            </a:fld>
            <a:endParaRPr lang="en-US"/>
          </a:p>
        </p:txBody>
      </p:sp>
    </p:spTree>
    <p:extLst>
      <p:ext uri="{BB962C8B-B14F-4D97-AF65-F5344CB8AC3E}">
        <p14:creationId xmlns:p14="http://schemas.microsoft.com/office/powerpoint/2010/main" val="1053636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99FF2-1582-4F7A-9A3F-C3D268E28181}" type="datetimeFigureOut">
              <a:rPr lang="en-US" smtClean="0"/>
              <a:t>8/22/2022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291E01-5B92-4872-8032-9CBB34A59F7C}" type="slidenum">
              <a:rPr lang="en-US" smtClean="0"/>
              <a:t>‹#›</a:t>
            </a:fld>
            <a:endParaRPr lang="en-US"/>
          </a:p>
        </p:txBody>
      </p:sp>
    </p:spTree>
    <p:extLst>
      <p:ext uri="{BB962C8B-B14F-4D97-AF65-F5344CB8AC3E}">
        <p14:creationId xmlns:p14="http://schemas.microsoft.com/office/powerpoint/2010/main" val="4027467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1371604"/>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1443010"/>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91452"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A79A3335-6331-4872-A8B7-ECD55539F4D0}" type="datetimeFigureOut">
              <a:rPr lang="en-US" smtClean="0"/>
              <a:pPr/>
              <a:t>8/22/2022</a:t>
            </a:fld>
            <a:endParaRPr lang="en-US"/>
          </a:p>
        </p:txBody>
      </p:sp>
      <p:sp>
        <p:nvSpPr>
          <p:cNvPr id="5" name="Footer Placeholder 4"/>
          <p:cNvSpPr>
            <a:spLocks noGrp="1"/>
          </p:cNvSpPr>
          <p:nvPr>
            <p:ph type="ftr" sz="quarter" idx="3"/>
          </p:nvPr>
        </p:nvSpPr>
        <p:spPr>
          <a:xfrm>
            <a:off x="1295401" y="6374999"/>
            <a:ext cx="6243203" cy="274320"/>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en-US" smtClean="0"/>
              <a:pPr/>
              <a:t>‹#›</a:t>
            </a:fld>
            <a:endParaRPr lang="en-US"/>
          </a:p>
        </p:txBody>
      </p:sp>
      <p:sp>
        <p:nvSpPr>
          <p:cNvPr id="10" name="Rectangle 9"/>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1371604"/>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1443010"/>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70850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13" indent="-274313" algn="l" defTabSz="914377"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26"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39" indent="-228594" algn="l" defTabSz="914377"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53"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47"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41"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35"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30"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24"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8" orient="horz" pos="2160">
          <p15:clr>
            <a:srgbClr val="F26B43"/>
          </p15:clr>
        </p15:guide>
        <p15:guide id="9"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31.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hyperlink" Target="http://www.cdc.gov/nchs/deaths.htm" TargetMode="External"/><Relationship Id="rId2" Type="http://schemas.openxmlformats.org/officeDocument/2006/relationships/image" Target="../media/image32.jpg"/><Relationship Id="rId1" Type="http://schemas.openxmlformats.org/officeDocument/2006/relationships/slideLayout" Target="../slideLayouts/slideLayout19.xml"/><Relationship Id="rId6" Type="http://schemas.openxmlformats.org/officeDocument/2006/relationships/hyperlink" Target="https://www.cdc.gov/nchs/data-visualization/drug-poisoning-mortality/index.htm#ref11" TargetMode="External"/><Relationship Id="rId5" Type="http://schemas.openxmlformats.org/officeDocument/2006/relationships/hyperlink" Target="https://www.cdc.gov/nchs/data-visualization/drug-poisoning-mortality/index.htm#ref10" TargetMode="External"/><Relationship Id="rId4" Type="http://schemas.openxmlformats.org/officeDocument/2006/relationships/hyperlink" Target="https://www.cdc.gov/nchs/data-visualization/drug-poisoning-mortality/index.htm#ref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33.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34.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35.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36.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37.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38.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39.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40.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41.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42.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nchs/data-visualization/drug-poisoning-mortality/index.htm#ref3" TargetMode="External"/><Relationship Id="rId7" Type="http://schemas.openxmlformats.org/officeDocument/2006/relationships/image" Target="../media/image29.jpg"/><Relationship Id="rId2" Type="http://schemas.openxmlformats.org/officeDocument/2006/relationships/image" Target="../media/image43.jpg"/><Relationship Id="rId1" Type="http://schemas.openxmlformats.org/officeDocument/2006/relationships/slideLayout" Target="../slideLayouts/slideLayout19.xml"/><Relationship Id="rId6" Type="http://schemas.openxmlformats.org/officeDocument/2006/relationships/hyperlink" Target="http://www.cdc.gov/nchs/deaths.htm" TargetMode="External"/><Relationship Id="rId5" Type="http://schemas.openxmlformats.org/officeDocument/2006/relationships/hyperlink" Target="https://www.cdc.gov/nchs/data-visualization/drug-poisoning-mortality/index.htm#ref11" TargetMode="External"/><Relationship Id="rId4" Type="http://schemas.openxmlformats.org/officeDocument/2006/relationships/hyperlink" Target="https://www.cdc.gov/nchs/data-visualization/drug-poisoning-mortality/index.htm#ref1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hyperlink" Target="http://www.cdc.gov/nchs/deaths.htm" TargetMode="External"/><Relationship Id="rId2" Type="http://schemas.openxmlformats.org/officeDocument/2006/relationships/image" Target="../media/image44.jpg"/><Relationship Id="rId1" Type="http://schemas.openxmlformats.org/officeDocument/2006/relationships/slideLayout" Target="../slideLayouts/slideLayout19.xml"/><Relationship Id="rId6" Type="http://schemas.openxmlformats.org/officeDocument/2006/relationships/hyperlink" Target="https://www.cdc.gov/nchs/data-visualization/drug-poisoning-mortality/index.htm#ref11" TargetMode="External"/><Relationship Id="rId5" Type="http://schemas.openxmlformats.org/officeDocument/2006/relationships/hyperlink" Target="https://www.cdc.gov/nchs/data-visualization/drug-poisoning-mortality/index.htm#ref10" TargetMode="External"/><Relationship Id="rId4" Type="http://schemas.openxmlformats.org/officeDocument/2006/relationships/hyperlink" Target="https://www.cdc.gov/nchs/data-visualization/drug-poisoning-mortality/index.htm#ref3"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em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1630" y="4047213"/>
            <a:ext cx="5007305" cy="1453721"/>
          </a:xfrm>
        </p:spPr>
        <p:txBody>
          <a:bodyPr/>
          <a:lstStyle/>
          <a:p>
            <a:r>
              <a:rPr lang="en-US" sz="6000" dirty="0"/>
              <a:t>Daniel Neill</a:t>
            </a:r>
          </a:p>
        </p:txBody>
      </p:sp>
      <p:sp>
        <p:nvSpPr>
          <p:cNvPr id="3" name="Subtitle 2"/>
          <p:cNvSpPr>
            <a:spLocks noGrp="1"/>
          </p:cNvSpPr>
          <p:nvPr>
            <p:ph type="subTitle" idx="1"/>
          </p:nvPr>
        </p:nvSpPr>
        <p:spPr>
          <a:xfrm>
            <a:off x="487044" y="5500934"/>
            <a:ext cx="8825658" cy="1186098"/>
          </a:xfrm>
        </p:spPr>
        <p:txBody>
          <a:bodyPr>
            <a:noAutofit/>
          </a:bodyPr>
          <a:lstStyle/>
          <a:p>
            <a:r>
              <a:rPr lang="en-US" sz="2800" dirty="0"/>
              <a:t>Executive Director</a:t>
            </a:r>
          </a:p>
          <a:p>
            <a:r>
              <a:rPr lang="en-US" sz="2800" dirty="0"/>
              <a:t>Midwest HIDTA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771" y="495417"/>
            <a:ext cx="5508244" cy="5508244"/>
          </a:xfrm>
          <a:prstGeom prst="rect">
            <a:avLst/>
          </a:prstGeom>
        </p:spPr>
      </p:pic>
    </p:spTree>
    <p:extLst>
      <p:ext uri="{BB962C8B-B14F-4D97-AF65-F5344CB8AC3E}">
        <p14:creationId xmlns:p14="http://schemas.microsoft.com/office/powerpoint/2010/main" val="4826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Popular Club Drugs</a:t>
            </a:r>
          </a:p>
        </p:txBody>
      </p:sp>
      <p:sp>
        <p:nvSpPr>
          <p:cNvPr id="3" name="Text Placeholder 2"/>
          <p:cNvSpPr>
            <a:spLocks noGrp="1"/>
          </p:cNvSpPr>
          <p:nvPr>
            <p:ph type="body" sz="half" idx="2"/>
          </p:nvPr>
        </p:nvSpPr>
        <p:spPr/>
        <p:txBody>
          <a:bodyPr vert="horz" lIns="91440" tIns="45720" rIns="91440" bIns="45720" rtlCol="0" anchor="ctr">
            <a:normAutofit/>
          </a:bodyPr>
          <a:lstStyle/>
          <a:p>
            <a:pPr algn="ctr"/>
            <a:r>
              <a:rPr lang="en-US" sz="3200" dirty="0"/>
              <a:t>Ecstasy or MDMA</a:t>
            </a:r>
          </a:p>
        </p:txBody>
      </p:sp>
      <p:sp>
        <p:nvSpPr>
          <p:cNvPr id="4" name="Text Placeholder 3"/>
          <p:cNvSpPr>
            <a:spLocks noGrp="1"/>
          </p:cNvSpPr>
          <p:nvPr>
            <p:ph type="body" sz="half" idx="14"/>
          </p:nvPr>
        </p:nvSpPr>
        <p:spPr/>
        <p:txBody>
          <a:bodyPr anchor="ctr">
            <a:normAutofit/>
          </a:bodyPr>
          <a:lstStyle/>
          <a:p>
            <a:pPr algn="ctr"/>
            <a:r>
              <a:rPr lang="en-US" sz="3200" dirty="0"/>
              <a:t>GHB</a:t>
            </a:r>
          </a:p>
        </p:txBody>
      </p:sp>
      <p:pic>
        <p:nvPicPr>
          <p:cNvPr id="11" name="Picture Placeholder 10"/>
          <p:cNvPicPr>
            <a:picLocks noGrp="1" noChangeAspect="1"/>
          </p:cNvPicPr>
          <p:nvPr>
            <p:ph type="pic" idx="1"/>
          </p:nvPr>
        </p:nvPicPr>
        <p:blipFill>
          <a:blip r:embed="rId3">
            <a:extLst>
              <a:ext uri="{28A0092B-C50C-407E-A947-70E740481C1C}">
                <a14:useLocalDpi xmlns:a14="http://schemas.microsoft.com/office/drawing/2010/main" val="0"/>
              </a:ext>
            </a:extLst>
          </a:blip>
          <a:srcRect l="5621" r="5621"/>
          <a:stretch>
            <a:fillRect/>
          </a:stretch>
        </p:blipFill>
        <p:spPr/>
      </p:pic>
      <p:pic>
        <p:nvPicPr>
          <p:cNvPr id="10" name="Picture Placeholder 9"/>
          <p:cNvPicPr>
            <a:picLocks noGrp="1" noChangeAspect="1"/>
          </p:cNvPicPr>
          <p:nvPr>
            <p:ph type="pic" idx="13"/>
          </p:nvPr>
        </p:nvPicPr>
        <p:blipFill>
          <a:blip r:embed="rId4">
            <a:extLst>
              <a:ext uri="{28A0092B-C50C-407E-A947-70E740481C1C}">
                <a14:useLocalDpi xmlns:a14="http://schemas.microsoft.com/office/drawing/2010/main" val="0"/>
              </a:ext>
            </a:extLst>
          </a:blip>
          <a:srcRect l="551" r="551"/>
          <a:stretch>
            <a:fillRect/>
          </a:stretch>
        </p:blipFill>
        <p:spPr/>
      </p:pic>
    </p:spTree>
    <p:extLst>
      <p:ext uri="{BB962C8B-B14F-4D97-AF65-F5344CB8AC3E}">
        <p14:creationId xmlns:p14="http://schemas.microsoft.com/office/powerpoint/2010/main" val="267485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Popular Club Drugs</a:t>
            </a:r>
          </a:p>
        </p:txBody>
      </p:sp>
      <p:sp>
        <p:nvSpPr>
          <p:cNvPr id="3" name="Text Placeholder 2"/>
          <p:cNvSpPr>
            <a:spLocks noGrp="1"/>
          </p:cNvSpPr>
          <p:nvPr>
            <p:ph type="body" sz="half" idx="2"/>
          </p:nvPr>
        </p:nvSpPr>
        <p:spPr/>
        <p:txBody>
          <a:bodyPr anchor="ctr">
            <a:normAutofit/>
          </a:bodyPr>
          <a:lstStyle/>
          <a:p>
            <a:pPr algn="ctr"/>
            <a:r>
              <a:rPr lang="en-US" sz="3200" dirty="0"/>
              <a:t>LSD</a:t>
            </a:r>
          </a:p>
        </p:txBody>
      </p:sp>
      <p:sp>
        <p:nvSpPr>
          <p:cNvPr id="4" name="Text Placeholder 3"/>
          <p:cNvSpPr>
            <a:spLocks noGrp="1"/>
          </p:cNvSpPr>
          <p:nvPr>
            <p:ph type="body" sz="half" idx="14"/>
          </p:nvPr>
        </p:nvSpPr>
        <p:spPr/>
        <p:txBody>
          <a:bodyPr anchor="ctr">
            <a:normAutofit/>
          </a:bodyPr>
          <a:lstStyle/>
          <a:p>
            <a:pPr algn="ctr"/>
            <a:r>
              <a:rPr lang="en-US" sz="3200" dirty="0"/>
              <a:t>Ice or Meth</a:t>
            </a:r>
          </a:p>
        </p:txBody>
      </p:sp>
      <p:pic>
        <p:nvPicPr>
          <p:cNvPr id="17" name="Picture Placeholder 16"/>
          <p:cNvPicPr>
            <a:picLocks noGrp="1"/>
          </p:cNvPicPr>
          <p:nvPr>
            <p:ph type="pic" idx="1"/>
          </p:nvPr>
        </p:nvPicPr>
        <p:blipFill rotWithShape="1">
          <a:blip r:embed="rId3" cstate="print">
            <a:extLst>
              <a:ext uri="{28A0092B-C50C-407E-A947-70E740481C1C}">
                <a14:useLocalDpi xmlns:a14="http://schemas.microsoft.com/office/drawing/2010/main" val="0"/>
              </a:ext>
            </a:extLst>
          </a:blip>
          <a:srcRect l="21287" r="659" b="19426"/>
          <a:stretch/>
        </p:blipFill>
        <p:spPr>
          <a:xfrm>
            <a:off x="1295399" y="1828802"/>
            <a:ext cx="4572000" cy="3429000"/>
          </a:xfrm>
        </p:spPr>
      </p:pic>
      <p:pic>
        <p:nvPicPr>
          <p:cNvPr id="13" name="Picture Placeholder 12"/>
          <p:cNvPicPr>
            <a:picLocks noGrp="1" noChangeAspect="1"/>
          </p:cNvPicPr>
          <p:nvPr>
            <p:ph type="pic" idx="13"/>
          </p:nvPr>
        </p:nvPicPr>
        <p:blipFill>
          <a:blip r:embed="rId4" cstate="print">
            <a:extLst>
              <a:ext uri="{28A0092B-C50C-407E-A947-70E740481C1C}">
                <a14:useLocalDpi xmlns:a14="http://schemas.microsoft.com/office/drawing/2010/main" val="0"/>
              </a:ext>
            </a:extLst>
          </a:blip>
          <a:srcRect l="6574" r="6574"/>
          <a:stretch>
            <a:fillRect/>
          </a:stretch>
        </p:blipFill>
        <p:spPr/>
      </p:pic>
    </p:spTree>
    <p:extLst>
      <p:ext uri="{BB962C8B-B14F-4D97-AF65-F5344CB8AC3E}">
        <p14:creationId xmlns:p14="http://schemas.microsoft.com/office/powerpoint/2010/main" val="275651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Other Club Drugs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418" y="1870187"/>
            <a:ext cx="3388178" cy="2286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947" y="2590729"/>
            <a:ext cx="3200400" cy="32004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380" y="4190929"/>
            <a:ext cx="3390254" cy="2286000"/>
          </a:xfrm>
          <a:prstGeom prst="rect">
            <a:avLst/>
          </a:prstGeom>
        </p:spPr>
      </p:pic>
      <p:sp>
        <p:nvSpPr>
          <p:cNvPr id="4" name="TextBox 3"/>
          <p:cNvSpPr txBox="1"/>
          <p:nvPr/>
        </p:nvSpPr>
        <p:spPr>
          <a:xfrm>
            <a:off x="1269313" y="4734390"/>
            <a:ext cx="3149600" cy="535531"/>
          </a:xfrm>
          <a:prstGeom prst="rect">
            <a:avLst/>
          </a:prstGeom>
          <a:noFill/>
        </p:spPr>
        <p:txBody>
          <a:bodyPr wrap="square" rtlCol="0">
            <a:spAutoFit/>
          </a:bodyPr>
          <a:lstStyle/>
          <a:p>
            <a:pPr marL="274320" lvl="0" indent="-274320">
              <a:lnSpc>
                <a:spcPct val="90000"/>
              </a:lnSpc>
              <a:spcBef>
                <a:spcPts val="1800"/>
              </a:spcBef>
              <a:buFont typeface="Arial" panose="020B0604020202020204" pitchFamily="34" charset="0"/>
              <a:buChar char="•"/>
            </a:pPr>
            <a:r>
              <a:rPr lang="en-US" sz="3200" dirty="0">
                <a:solidFill>
                  <a:srgbClr val="595959"/>
                </a:solidFill>
              </a:rPr>
              <a:t>Rohypnol</a:t>
            </a:r>
          </a:p>
        </p:txBody>
      </p:sp>
      <p:sp>
        <p:nvSpPr>
          <p:cNvPr id="9" name="TextBox 8"/>
          <p:cNvSpPr txBox="1"/>
          <p:nvPr/>
        </p:nvSpPr>
        <p:spPr>
          <a:xfrm>
            <a:off x="1269313" y="3642012"/>
            <a:ext cx="3149600" cy="535531"/>
          </a:xfrm>
          <a:prstGeom prst="rect">
            <a:avLst/>
          </a:prstGeom>
          <a:noFill/>
        </p:spPr>
        <p:txBody>
          <a:bodyPr wrap="square" rtlCol="0">
            <a:spAutoFit/>
          </a:bodyPr>
          <a:lstStyle/>
          <a:p>
            <a:pPr marL="274320" lvl="0" indent="-274320">
              <a:lnSpc>
                <a:spcPct val="90000"/>
              </a:lnSpc>
              <a:spcBef>
                <a:spcPts val="1800"/>
              </a:spcBef>
              <a:buFont typeface="Arial" panose="020B0604020202020204" pitchFamily="34" charset="0"/>
              <a:buChar char="•"/>
            </a:pPr>
            <a:r>
              <a:rPr lang="en-US" sz="3200" dirty="0">
                <a:solidFill>
                  <a:srgbClr val="595959"/>
                </a:solidFill>
              </a:rPr>
              <a:t>K2/Spice</a:t>
            </a:r>
          </a:p>
        </p:txBody>
      </p:sp>
      <p:sp>
        <p:nvSpPr>
          <p:cNvPr id="14" name="TextBox 13"/>
          <p:cNvSpPr txBox="1"/>
          <p:nvPr/>
        </p:nvSpPr>
        <p:spPr>
          <a:xfrm>
            <a:off x="1269313" y="2549635"/>
            <a:ext cx="3149600" cy="535531"/>
          </a:xfrm>
          <a:prstGeom prst="rect">
            <a:avLst/>
          </a:prstGeom>
          <a:noFill/>
        </p:spPr>
        <p:txBody>
          <a:bodyPr wrap="square" rtlCol="0">
            <a:spAutoFit/>
          </a:bodyPr>
          <a:lstStyle/>
          <a:p>
            <a:pPr marL="274320" lvl="0" indent="-274320">
              <a:lnSpc>
                <a:spcPct val="90000"/>
              </a:lnSpc>
              <a:spcBef>
                <a:spcPts val="1800"/>
              </a:spcBef>
              <a:buFont typeface="Arial" panose="020B0604020202020204" pitchFamily="34" charset="0"/>
              <a:buChar char="•"/>
            </a:pPr>
            <a:r>
              <a:rPr lang="en-US" sz="3200" dirty="0">
                <a:solidFill>
                  <a:srgbClr val="595959"/>
                </a:solidFill>
              </a:rPr>
              <a:t>Ketamine</a:t>
            </a:r>
          </a:p>
        </p:txBody>
      </p:sp>
    </p:spTree>
    <p:extLst>
      <p:ext uri="{BB962C8B-B14F-4D97-AF65-F5344CB8AC3E}">
        <p14:creationId xmlns:p14="http://schemas.microsoft.com/office/powerpoint/2010/main" val="53408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3657600"/>
            <a:ext cx="5793657" cy="914400"/>
          </a:xfrm>
        </p:spPr>
        <p:txBody>
          <a:bodyPr>
            <a:normAutofit/>
          </a:bodyPr>
          <a:lstStyle/>
          <a:p>
            <a:r>
              <a:rPr lang="en-US" sz="4800" dirty="0"/>
              <a:t>Prescription Opioids</a:t>
            </a:r>
          </a:p>
        </p:txBody>
      </p:sp>
      <p:sp>
        <p:nvSpPr>
          <p:cNvPr id="3" name="Subtitle 2"/>
          <p:cNvSpPr>
            <a:spLocks noGrp="1"/>
          </p:cNvSpPr>
          <p:nvPr>
            <p:ph type="subTitle" idx="1"/>
          </p:nvPr>
        </p:nvSpPr>
        <p:spPr>
          <a:xfrm>
            <a:off x="914400" y="4572003"/>
            <a:ext cx="5120640" cy="433137"/>
          </a:xfrm>
        </p:spPr>
        <p:txBody>
          <a:bodyPr/>
          <a:lstStyle/>
          <a:p>
            <a:r>
              <a:rPr lang="en-US" dirty="0"/>
              <a:t>The National Problem</a:t>
            </a:r>
          </a:p>
        </p:txBody>
      </p:sp>
      <p:pic>
        <p:nvPicPr>
          <p:cNvPr id="5" name="Picture Placeholder 4"/>
          <p:cNvPicPr>
            <a:picLocks noGrp="1" noChangeAspect="1"/>
          </p:cNvPicPr>
          <p:nvPr>
            <p:ph type="pic" sz="quarter" idx="10"/>
          </p:nvPr>
        </p:nvPicPr>
        <p:blipFill rotWithShape="1">
          <a:blip r:embed="rId3" cstate="email">
            <a:extLst>
              <a:ext uri="{28A0092B-C50C-407E-A947-70E740481C1C}">
                <a14:useLocalDpi xmlns:a14="http://schemas.microsoft.com/office/drawing/2010/main" val="0"/>
              </a:ext>
            </a:extLst>
          </a:blip>
          <a:srcRect/>
          <a:stretch/>
        </p:blipFill>
        <p:spPr>
          <a:xfrm>
            <a:off x="6743703" y="0"/>
            <a:ext cx="5448297" cy="6858000"/>
          </a:xfrm>
        </p:spPr>
      </p:pic>
    </p:spTree>
    <p:extLst>
      <p:ext uri="{BB962C8B-B14F-4D97-AF65-F5344CB8AC3E}">
        <p14:creationId xmlns:p14="http://schemas.microsoft.com/office/powerpoint/2010/main" val="168618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Popular Prescription Drugs of Abuse</a:t>
            </a:r>
          </a:p>
        </p:txBody>
      </p:sp>
      <p:sp>
        <p:nvSpPr>
          <p:cNvPr id="8" name="Content Placeholder 7"/>
          <p:cNvSpPr>
            <a:spLocks noGrp="1"/>
          </p:cNvSpPr>
          <p:nvPr>
            <p:ph sz="half" idx="1"/>
          </p:nvPr>
        </p:nvSpPr>
        <p:spPr>
          <a:xfrm>
            <a:off x="444795" y="1626781"/>
            <a:ext cx="5879805" cy="5135526"/>
          </a:xfrm>
        </p:spPr>
        <p:txBody>
          <a:bodyPr>
            <a:normAutofit/>
          </a:bodyPr>
          <a:lstStyle/>
          <a:p>
            <a:r>
              <a:rPr lang="en-US" sz="3200" b="1" dirty="0"/>
              <a:t>Oxycodone</a:t>
            </a:r>
          </a:p>
          <a:p>
            <a:pPr lvl="1"/>
            <a:r>
              <a:rPr lang="en-US" sz="2800" dirty="0"/>
              <a:t>OxyContin</a:t>
            </a:r>
            <a:r>
              <a:rPr lang="en-US" sz="2800" baseline="30000" dirty="0"/>
              <a:t>®</a:t>
            </a:r>
          </a:p>
          <a:p>
            <a:pPr lvl="1"/>
            <a:r>
              <a:rPr lang="en-US" sz="2800" dirty="0"/>
              <a:t>Percocet/Percodan</a:t>
            </a:r>
          </a:p>
          <a:p>
            <a:r>
              <a:rPr lang="en-US" sz="3200" b="1" dirty="0" err="1"/>
              <a:t>Oxymorphone</a:t>
            </a:r>
            <a:endParaRPr lang="en-US" sz="3200" b="1" dirty="0"/>
          </a:p>
          <a:p>
            <a:pPr lvl="1"/>
            <a:r>
              <a:rPr lang="en-US" sz="2800" dirty="0" err="1"/>
              <a:t>Opana</a:t>
            </a:r>
            <a:endParaRPr lang="en-US" sz="2800" dirty="0"/>
          </a:p>
          <a:p>
            <a:r>
              <a:rPr lang="en-US" sz="3200" b="1" dirty="0"/>
              <a:t>Amphetamine Mix</a:t>
            </a:r>
          </a:p>
          <a:p>
            <a:pPr lvl="1"/>
            <a:r>
              <a:rPr lang="en-US" sz="2800" dirty="0"/>
              <a:t>Adderall</a:t>
            </a:r>
            <a:r>
              <a:rPr lang="en-US" sz="2800" baseline="30000" dirty="0"/>
              <a:t>®</a:t>
            </a:r>
          </a:p>
          <a:p>
            <a:r>
              <a:rPr lang="en-US" sz="3200" b="1" dirty="0"/>
              <a:t>Fentanyl</a:t>
            </a:r>
          </a:p>
          <a:p>
            <a:endParaRPr lang="en-US" dirty="0"/>
          </a:p>
        </p:txBody>
      </p:sp>
      <p:sp>
        <p:nvSpPr>
          <p:cNvPr id="9" name="Content Placeholder 8"/>
          <p:cNvSpPr>
            <a:spLocks noGrp="1"/>
          </p:cNvSpPr>
          <p:nvPr>
            <p:ph sz="half" idx="2"/>
          </p:nvPr>
        </p:nvSpPr>
        <p:spPr>
          <a:xfrm>
            <a:off x="6324599" y="1626781"/>
            <a:ext cx="5286153" cy="5135526"/>
          </a:xfrm>
        </p:spPr>
        <p:txBody>
          <a:bodyPr>
            <a:normAutofit/>
          </a:bodyPr>
          <a:lstStyle/>
          <a:p>
            <a:r>
              <a:rPr lang="en-US" sz="3200" b="1" dirty="0"/>
              <a:t>Hydrocodone</a:t>
            </a:r>
          </a:p>
          <a:p>
            <a:pPr lvl="1"/>
            <a:r>
              <a:rPr lang="en-US" sz="2800" dirty="0"/>
              <a:t>Vicodin</a:t>
            </a:r>
          </a:p>
          <a:p>
            <a:pPr lvl="1"/>
            <a:r>
              <a:rPr lang="en-US" sz="2800" dirty="0"/>
              <a:t>Norco</a:t>
            </a:r>
          </a:p>
          <a:p>
            <a:pPr lvl="1"/>
            <a:r>
              <a:rPr lang="en-US" sz="2800" dirty="0"/>
              <a:t>Lortab</a:t>
            </a:r>
          </a:p>
          <a:p>
            <a:r>
              <a:rPr lang="en-US" sz="3200" b="1" dirty="0"/>
              <a:t>Alprazolam</a:t>
            </a:r>
          </a:p>
          <a:p>
            <a:pPr lvl="1"/>
            <a:r>
              <a:rPr lang="en-US" sz="2800" dirty="0"/>
              <a:t>Xanax</a:t>
            </a:r>
          </a:p>
          <a:p>
            <a:r>
              <a:rPr lang="en-US" sz="3200" b="1" dirty="0" err="1"/>
              <a:t>Suboxone</a:t>
            </a:r>
            <a:endParaRPr lang="en-US" sz="3200" b="1" dirty="0"/>
          </a:p>
          <a:p>
            <a:r>
              <a:rPr lang="en-US" sz="3200" b="1" dirty="0"/>
              <a:t>Valium</a:t>
            </a:r>
          </a:p>
          <a:p>
            <a:endParaRPr lang="en-US" dirty="0"/>
          </a:p>
        </p:txBody>
      </p:sp>
    </p:spTree>
    <p:extLst>
      <p:ext uri="{BB962C8B-B14F-4D97-AF65-F5344CB8AC3E}">
        <p14:creationId xmlns:p14="http://schemas.microsoft.com/office/powerpoint/2010/main" val="283369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Targeting the Supply and Demand Problem</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 y="1524000"/>
            <a:ext cx="12204700" cy="5334000"/>
          </a:xfrm>
          <a:noFill/>
        </p:spPr>
      </p:pic>
    </p:spTree>
    <p:extLst>
      <p:ext uri="{BB962C8B-B14F-4D97-AF65-F5344CB8AC3E}">
        <p14:creationId xmlns:p14="http://schemas.microsoft.com/office/powerpoint/2010/main" val="231910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
        <p:wheel spokes="1"/>
      </p:transition>
    </mc:Choice>
    <mc:Fallback xmlns="">
      <p:transition spd="slow" advTm="2000">
        <p:wheel spokes="1"/>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pic>
        <p:nvPicPr>
          <p:cNvPr id="3" name="object 3"/>
          <p:cNvPicPr/>
          <p:nvPr/>
        </p:nvPicPr>
        <p:blipFill>
          <a:blip r:embed="rId3" cstate="print"/>
          <a:stretch>
            <a:fillRect/>
          </a:stretch>
        </p:blipFill>
        <p:spPr>
          <a:xfrm>
            <a:off x="553719" y="4963159"/>
            <a:ext cx="1275080" cy="1277620"/>
          </a:xfrm>
          <a:prstGeom prst="rect">
            <a:avLst/>
          </a:prstGeom>
        </p:spPr>
      </p:pic>
      <p:sp>
        <p:nvSpPr>
          <p:cNvPr id="4" name="object 4"/>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4"/>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5"/>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6"/>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7"/>
              </a:rPr>
              <a:t>(</a:t>
            </a:r>
            <a:r>
              <a:rPr sz="1100" b="1" i="1" spc="-100" dirty="0">
                <a:solidFill>
                  <a:srgbClr val="C00000"/>
                </a:solidFill>
                <a:latin typeface="Arial"/>
                <a:cs typeface="Arial"/>
                <a:hlinkClick r:id="rId7"/>
              </a:rPr>
              <a:t>s</a:t>
            </a:r>
            <a:r>
              <a:rPr sz="1100" b="1" i="1" spc="-20" dirty="0">
                <a:solidFill>
                  <a:srgbClr val="C00000"/>
                </a:solidFill>
                <a:latin typeface="Arial"/>
                <a:cs typeface="Arial"/>
                <a:hlinkClick r:id="rId7"/>
              </a:rPr>
              <a:t>ee</a:t>
            </a:r>
            <a:r>
              <a:rPr sz="1100" b="1" i="1" spc="-100" dirty="0">
                <a:solidFill>
                  <a:srgbClr val="C00000"/>
                </a:solidFill>
                <a:latin typeface="Arial"/>
                <a:cs typeface="Arial"/>
                <a:hlinkClick r:id="rId7"/>
              </a:rPr>
              <a:t> </a:t>
            </a:r>
            <a:r>
              <a:rPr sz="1100" b="1" i="1" u="sng" dirty="0">
                <a:solidFill>
                  <a:srgbClr val="C00000"/>
                </a:solidFill>
                <a:uFill>
                  <a:solidFill>
                    <a:srgbClr val="C00000"/>
                  </a:solidFill>
                </a:uFill>
                <a:latin typeface="Arial"/>
                <a:cs typeface="Arial"/>
                <a:hlinkClick r:id="rId7"/>
              </a:rPr>
              <a:t>h</a:t>
            </a:r>
            <a:r>
              <a:rPr sz="1100" b="1" i="1" u="sng" spc="25" dirty="0">
                <a:solidFill>
                  <a:srgbClr val="C00000"/>
                </a:solidFill>
                <a:uFill>
                  <a:solidFill>
                    <a:srgbClr val="C00000"/>
                  </a:solidFill>
                </a:uFill>
                <a:latin typeface="Arial"/>
                <a:cs typeface="Arial"/>
                <a:hlinkClick r:id="rId7"/>
              </a:rPr>
              <a:t>t</a:t>
            </a:r>
            <a:r>
              <a:rPr sz="1100" b="1" i="1" u="sng" spc="5" dirty="0">
                <a:solidFill>
                  <a:srgbClr val="C00000"/>
                </a:solidFill>
                <a:uFill>
                  <a:solidFill>
                    <a:srgbClr val="C00000"/>
                  </a:solidFill>
                </a:uFill>
                <a:latin typeface="Arial"/>
                <a:cs typeface="Arial"/>
                <a:hlinkClick r:id="rId7"/>
              </a:rPr>
              <a:t>t</a:t>
            </a:r>
            <a:r>
              <a:rPr sz="1100" b="1" i="1" u="sng" spc="-35" dirty="0">
                <a:solidFill>
                  <a:srgbClr val="C00000"/>
                </a:solidFill>
                <a:uFill>
                  <a:solidFill>
                    <a:srgbClr val="C00000"/>
                  </a:solidFill>
                </a:uFill>
                <a:latin typeface="Arial"/>
                <a:cs typeface="Arial"/>
                <a:hlinkClick r:id="rId7"/>
              </a:rPr>
              <a:t>p</a:t>
            </a:r>
            <a:r>
              <a:rPr sz="1100" b="1" i="1" u="sng" spc="-10" dirty="0">
                <a:solidFill>
                  <a:srgbClr val="C00000"/>
                </a:solidFill>
                <a:uFill>
                  <a:solidFill>
                    <a:srgbClr val="C00000"/>
                  </a:solidFill>
                </a:uFill>
                <a:latin typeface="Arial"/>
                <a:cs typeface="Arial"/>
                <a:hlinkClick r:id="rId7"/>
              </a:rPr>
              <a:t>:</a:t>
            </a:r>
            <a:r>
              <a:rPr sz="1100" b="1" i="1" u="sng" dirty="0">
                <a:solidFill>
                  <a:srgbClr val="C00000"/>
                </a:solidFill>
                <a:uFill>
                  <a:solidFill>
                    <a:srgbClr val="C00000"/>
                  </a:solidFill>
                </a:uFill>
                <a:latin typeface="Arial"/>
                <a:cs typeface="Arial"/>
                <a:hlinkClick r:id="rId7"/>
              </a:rPr>
              <a:t>/</a:t>
            </a:r>
            <a:r>
              <a:rPr sz="1100" b="1" i="1" u="sng" spc="70" dirty="0">
                <a:solidFill>
                  <a:srgbClr val="C00000"/>
                </a:solidFill>
                <a:uFill>
                  <a:solidFill>
                    <a:srgbClr val="C00000"/>
                  </a:solidFill>
                </a:uFill>
                <a:latin typeface="Arial"/>
                <a:cs typeface="Arial"/>
                <a:hlinkClick r:id="rId7"/>
              </a:rPr>
              <a:t>/</a:t>
            </a:r>
            <a:r>
              <a:rPr sz="1100" b="1" i="1" u="sng" spc="-40" dirty="0">
                <a:solidFill>
                  <a:srgbClr val="C00000"/>
                </a:solidFill>
                <a:uFill>
                  <a:solidFill>
                    <a:srgbClr val="C00000"/>
                  </a:solidFill>
                </a:uFill>
                <a:latin typeface="Arial"/>
                <a:cs typeface="Arial"/>
                <a:hlinkClick r:id="rId7"/>
              </a:rPr>
              <a:t>w</a:t>
            </a:r>
            <a:r>
              <a:rPr sz="1100" b="1" i="1" u="sng" spc="-60" dirty="0">
                <a:solidFill>
                  <a:srgbClr val="C00000"/>
                </a:solidFill>
                <a:uFill>
                  <a:solidFill>
                    <a:srgbClr val="C00000"/>
                  </a:solidFill>
                </a:uFill>
                <a:latin typeface="Arial"/>
                <a:cs typeface="Arial"/>
                <a:hlinkClick r:id="rId7"/>
              </a:rPr>
              <a:t>w</a:t>
            </a:r>
            <a:r>
              <a:rPr sz="1100" b="1" i="1" u="sng" spc="-40" dirty="0">
                <a:solidFill>
                  <a:srgbClr val="C00000"/>
                </a:solidFill>
                <a:uFill>
                  <a:solidFill>
                    <a:srgbClr val="C00000"/>
                  </a:solidFill>
                </a:uFill>
                <a:latin typeface="Arial"/>
                <a:cs typeface="Arial"/>
                <a:hlinkClick r:id="rId7"/>
              </a:rPr>
              <a:t>w</a:t>
            </a:r>
            <a:r>
              <a:rPr sz="1100" b="1" i="1" u="sng" spc="-50" dirty="0">
                <a:solidFill>
                  <a:srgbClr val="C00000"/>
                </a:solidFill>
                <a:uFill>
                  <a:solidFill>
                    <a:srgbClr val="C00000"/>
                  </a:solidFill>
                </a:uFill>
                <a:latin typeface="Arial"/>
                <a:cs typeface="Arial"/>
                <a:hlinkClick r:id="rId7"/>
              </a:rPr>
              <a:t>.</a:t>
            </a:r>
            <a:r>
              <a:rPr sz="1100" b="1" i="1" u="sng" spc="-100" dirty="0">
                <a:solidFill>
                  <a:srgbClr val="C00000"/>
                </a:solidFill>
                <a:uFill>
                  <a:solidFill>
                    <a:srgbClr val="C00000"/>
                  </a:solidFill>
                </a:uFill>
                <a:latin typeface="Arial"/>
                <a:cs typeface="Arial"/>
                <a:hlinkClick r:id="rId7"/>
              </a:rPr>
              <a:t>c</a:t>
            </a:r>
            <a:r>
              <a:rPr sz="1100" b="1" i="1" u="sng" spc="-35" dirty="0">
                <a:solidFill>
                  <a:srgbClr val="C00000"/>
                </a:solidFill>
                <a:uFill>
                  <a:solidFill>
                    <a:srgbClr val="C00000"/>
                  </a:solidFill>
                </a:uFill>
                <a:latin typeface="Arial"/>
                <a:cs typeface="Arial"/>
                <a:hlinkClick r:id="rId7"/>
              </a:rPr>
              <a:t>d</a:t>
            </a:r>
            <a:r>
              <a:rPr sz="1100" b="1" i="1" u="sng" spc="-114" dirty="0">
                <a:solidFill>
                  <a:srgbClr val="C00000"/>
                </a:solidFill>
                <a:uFill>
                  <a:solidFill>
                    <a:srgbClr val="C00000"/>
                  </a:solidFill>
                </a:uFill>
                <a:latin typeface="Arial"/>
                <a:cs typeface="Arial"/>
                <a:hlinkClick r:id="rId7"/>
              </a:rPr>
              <a:t>c</a:t>
            </a:r>
            <a:r>
              <a:rPr sz="1100" b="1" i="1" u="sng" spc="-65" dirty="0">
                <a:solidFill>
                  <a:srgbClr val="C00000"/>
                </a:solidFill>
                <a:uFill>
                  <a:solidFill>
                    <a:srgbClr val="C00000"/>
                  </a:solidFill>
                </a:uFill>
                <a:latin typeface="Arial"/>
                <a:cs typeface="Arial"/>
                <a:hlinkClick r:id="rId7"/>
              </a:rPr>
              <a:t>.go</a:t>
            </a:r>
            <a:r>
              <a:rPr sz="1100" b="1" i="1" u="sng" spc="-80" dirty="0">
                <a:solidFill>
                  <a:srgbClr val="C00000"/>
                </a:solidFill>
                <a:uFill>
                  <a:solidFill>
                    <a:srgbClr val="C00000"/>
                  </a:solidFill>
                </a:uFill>
                <a:latin typeface="Arial"/>
                <a:cs typeface="Arial"/>
                <a:hlinkClick r:id="rId7"/>
              </a:rPr>
              <a:t>v</a:t>
            </a:r>
            <a:r>
              <a:rPr sz="1100" b="1" i="1" u="sng" spc="70" dirty="0">
                <a:solidFill>
                  <a:srgbClr val="C00000"/>
                </a:solidFill>
                <a:uFill>
                  <a:solidFill>
                    <a:srgbClr val="C00000"/>
                  </a:solidFill>
                </a:uFill>
                <a:latin typeface="Arial"/>
                <a:cs typeface="Arial"/>
                <a:hlinkClick r:id="rId7"/>
              </a:rPr>
              <a:t>/</a:t>
            </a:r>
            <a:r>
              <a:rPr sz="1100" b="1" i="1" u="sng" spc="-20" dirty="0">
                <a:solidFill>
                  <a:srgbClr val="C00000"/>
                </a:solidFill>
                <a:uFill>
                  <a:solidFill>
                    <a:srgbClr val="C00000"/>
                  </a:solidFill>
                </a:uFill>
                <a:latin typeface="Arial"/>
                <a:cs typeface="Arial"/>
                <a:hlinkClick r:id="rId7"/>
              </a:rPr>
              <a:t>n</a:t>
            </a:r>
            <a:r>
              <a:rPr sz="1100" b="1" i="1" u="sng" spc="-114" dirty="0">
                <a:solidFill>
                  <a:srgbClr val="C00000"/>
                </a:solidFill>
                <a:uFill>
                  <a:solidFill>
                    <a:srgbClr val="C00000"/>
                  </a:solidFill>
                </a:uFill>
                <a:latin typeface="Arial"/>
                <a:cs typeface="Arial"/>
                <a:hlinkClick r:id="rId7"/>
              </a:rPr>
              <a:t>c</a:t>
            </a:r>
            <a:r>
              <a:rPr sz="1100" b="1" i="1" u="sng" spc="-40" dirty="0">
                <a:solidFill>
                  <a:srgbClr val="C00000"/>
                </a:solidFill>
                <a:uFill>
                  <a:solidFill>
                    <a:srgbClr val="C00000"/>
                  </a:solidFill>
                </a:uFill>
                <a:latin typeface="Arial"/>
                <a:cs typeface="Arial"/>
                <a:hlinkClick r:id="rId7"/>
              </a:rPr>
              <a:t>h</a:t>
            </a:r>
            <a:r>
              <a:rPr sz="1100" b="1" i="1" u="sng" spc="-120" dirty="0">
                <a:solidFill>
                  <a:srgbClr val="C00000"/>
                </a:solidFill>
                <a:uFill>
                  <a:solidFill>
                    <a:srgbClr val="C00000"/>
                  </a:solidFill>
                </a:uFill>
                <a:latin typeface="Arial"/>
                <a:cs typeface="Arial"/>
                <a:hlinkClick r:id="rId7"/>
              </a:rPr>
              <a:t>s</a:t>
            </a:r>
            <a:r>
              <a:rPr sz="1100" b="1" i="1" u="sng" spc="85" dirty="0">
                <a:solidFill>
                  <a:srgbClr val="C00000"/>
                </a:solidFill>
                <a:uFill>
                  <a:solidFill>
                    <a:srgbClr val="C00000"/>
                  </a:solidFill>
                </a:uFill>
                <a:latin typeface="Arial"/>
                <a:cs typeface="Arial"/>
                <a:hlinkClick r:id="rId7"/>
              </a:rPr>
              <a:t>/</a:t>
            </a:r>
            <a:r>
              <a:rPr sz="1100" b="1" i="1" u="sng" spc="-35" dirty="0">
                <a:solidFill>
                  <a:srgbClr val="C00000"/>
                </a:solidFill>
                <a:uFill>
                  <a:solidFill>
                    <a:srgbClr val="C00000"/>
                  </a:solidFill>
                </a:uFill>
                <a:latin typeface="Arial"/>
                <a:cs typeface="Arial"/>
                <a:hlinkClick r:id="rId7"/>
              </a:rPr>
              <a:t>d</a:t>
            </a:r>
            <a:r>
              <a:rPr sz="1100" b="1" i="1" u="sng" spc="-20" dirty="0">
                <a:solidFill>
                  <a:srgbClr val="C00000"/>
                </a:solidFill>
                <a:uFill>
                  <a:solidFill>
                    <a:srgbClr val="C00000"/>
                  </a:solidFill>
                </a:uFill>
                <a:latin typeface="Arial"/>
                <a:cs typeface="Arial"/>
                <a:hlinkClick r:id="rId7"/>
              </a:rPr>
              <a:t>e</a:t>
            </a:r>
            <a:r>
              <a:rPr sz="1100" b="1" i="1" u="sng" spc="-35" dirty="0">
                <a:solidFill>
                  <a:srgbClr val="C00000"/>
                </a:solidFill>
                <a:uFill>
                  <a:solidFill>
                    <a:srgbClr val="C00000"/>
                  </a:solidFill>
                </a:uFill>
                <a:latin typeface="Arial"/>
                <a:cs typeface="Arial"/>
                <a:hlinkClick r:id="rId7"/>
              </a:rPr>
              <a:t>a</a:t>
            </a:r>
            <a:r>
              <a:rPr sz="1100" b="1" i="1" u="sng" spc="5" dirty="0">
                <a:solidFill>
                  <a:srgbClr val="C00000"/>
                </a:solidFill>
                <a:uFill>
                  <a:solidFill>
                    <a:srgbClr val="C00000"/>
                  </a:solidFill>
                </a:uFill>
                <a:latin typeface="Arial"/>
                <a:cs typeface="Arial"/>
                <a:hlinkClick r:id="rId7"/>
              </a:rPr>
              <a:t>t</a:t>
            </a:r>
            <a:r>
              <a:rPr sz="1100" b="1" i="1" u="sng" spc="-20" dirty="0">
                <a:solidFill>
                  <a:srgbClr val="C00000"/>
                </a:solidFill>
                <a:uFill>
                  <a:solidFill>
                    <a:srgbClr val="C00000"/>
                  </a:solidFill>
                </a:uFill>
                <a:latin typeface="Arial"/>
                <a:cs typeface="Arial"/>
                <a:hlinkClick r:id="rId7"/>
              </a:rPr>
              <a:t>h </a:t>
            </a:r>
            <a:r>
              <a:rPr sz="1100" b="1" i="1" spc="-10" dirty="0">
                <a:solidFill>
                  <a:srgbClr val="C00000"/>
                </a:solidFill>
                <a:latin typeface="Arial"/>
                <a:cs typeface="Arial"/>
                <a:hlinkClick r:id="rId7"/>
              </a:rPr>
              <a:t> </a:t>
            </a:r>
            <a:r>
              <a:rPr sz="1100" b="1" i="1" u="sng" spc="-35" dirty="0">
                <a:solidFill>
                  <a:srgbClr val="C00000"/>
                </a:solidFill>
                <a:uFill>
                  <a:solidFill>
                    <a:srgbClr val="C00000"/>
                  </a:solidFill>
                </a:uFill>
                <a:latin typeface="Arial"/>
                <a:cs typeface="Arial"/>
                <a:hlinkClick r:id="rId7"/>
              </a:rPr>
              <a:t>s.htm</a:t>
            </a:r>
            <a:r>
              <a:rPr sz="1100" b="1" i="1" spc="-35" dirty="0">
                <a:solidFill>
                  <a:srgbClr val="C00000"/>
                </a:solidFill>
                <a:latin typeface="Arial"/>
                <a:cs typeface="Arial"/>
                <a:hlinkClick r:id="rId7"/>
              </a:rPr>
              <a:t>).</a:t>
            </a:r>
            <a:endParaRPr sz="110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7047" b="1959"/>
          <a:stretch/>
        </p:blipFill>
        <p:spPr>
          <a:xfrm>
            <a:off x="2524125" y="0"/>
            <a:ext cx="6496050" cy="6858000"/>
          </a:xfrm>
        </p:spPr>
      </p:pic>
    </p:spTree>
    <p:extLst>
      <p:ext uri="{BB962C8B-B14F-4D97-AF65-F5344CB8AC3E}">
        <p14:creationId xmlns:p14="http://schemas.microsoft.com/office/powerpoint/2010/main" val="263343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350" y="-97291"/>
            <a:ext cx="9601200" cy="1036850"/>
          </a:xfrm>
        </p:spPr>
        <p:txBody>
          <a:bodyPr/>
          <a:lstStyle/>
          <a:p>
            <a:r>
              <a:rPr lang="en-US" dirty="0"/>
              <a:t>Most Recent Fentanyl Seizure </a:t>
            </a:r>
          </a:p>
        </p:txBody>
      </p:sp>
      <p:pic>
        <p:nvPicPr>
          <p:cNvPr id="6" name="Picture 5"/>
          <p:cNvPicPr>
            <a:picLocks noChangeAspect="1"/>
          </p:cNvPicPr>
          <p:nvPr/>
        </p:nvPicPr>
        <p:blipFill>
          <a:blip r:embed="rId3"/>
          <a:stretch>
            <a:fillRect/>
          </a:stretch>
        </p:blipFill>
        <p:spPr>
          <a:xfrm>
            <a:off x="457200" y="1809750"/>
            <a:ext cx="7391399" cy="4505325"/>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8401050" y="2857500"/>
            <a:ext cx="3486150" cy="229769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7234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sp>
        <p:nvSpPr>
          <p:cNvPr id="3" name="object 3"/>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3"/>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4"/>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5"/>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6"/>
              </a:rPr>
              <a:t>(</a:t>
            </a:r>
            <a:r>
              <a:rPr sz="1100" b="1" i="1" spc="-100" dirty="0">
                <a:solidFill>
                  <a:srgbClr val="C00000"/>
                </a:solidFill>
                <a:latin typeface="Arial"/>
                <a:cs typeface="Arial"/>
                <a:hlinkClick r:id="rId6"/>
              </a:rPr>
              <a:t>s</a:t>
            </a:r>
            <a:r>
              <a:rPr sz="1100" b="1" i="1" spc="-20" dirty="0">
                <a:solidFill>
                  <a:srgbClr val="C00000"/>
                </a:solidFill>
                <a:latin typeface="Arial"/>
                <a:cs typeface="Arial"/>
                <a:hlinkClick r:id="rId6"/>
              </a:rPr>
              <a:t>ee</a:t>
            </a:r>
            <a:r>
              <a:rPr sz="1100" b="1" i="1" spc="-100" dirty="0">
                <a:solidFill>
                  <a:srgbClr val="C00000"/>
                </a:solidFill>
                <a:latin typeface="Arial"/>
                <a:cs typeface="Arial"/>
                <a:hlinkClick r:id="rId6"/>
              </a:rPr>
              <a:t> </a:t>
            </a:r>
            <a:r>
              <a:rPr sz="1100" b="1" i="1" u="sng" dirty="0">
                <a:solidFill>
                  <a:srgbClr val="C00000"/>
                </a:solidFill>
                <a:uFill>
                  <a:solidFill>
                    <a:srgbClr val="C00000"/>
                  </a:solidFill>
                </a:uFill>
                <a:latin typeface="Arial"/>
                <a:cs typeface="Arial"/>
                <a:hlinkClick r:id="rId6"/>
              </a:rPr>
              <a:t>h</a:t>
            </a:r>
            <a:r>
              <a:rPr sz="1100" b="1" i="1" u="sng" spc="25" dirty="0">
                <a:solidFill>
                  <a:srgbClr val="C00000"/>
                </a:solidFill>
                <a:uFill>
                  <a:solidFill>
                    <a:srgbClr val="C00000"/>
                  </a:solidFill>
                </a:uFill>
                <a:latin typeface="Arial"/>
                <a:cs typeface="Arial"/>
                <a:hlinkClick r:id="rId6"/>
              </a:rPr>
              <a:t>t</a:t>
            </a:r>
            <a:r>
              <a:rPr sz="1100" b="1" i="1" u="sng" spc="5" dirty="0">
                <a:solidFill>
                  <a:srgbClr val="C00000"/>
                </a:solidFill>
                <a:uFill>
                  <a:solidFill>
                    <a:srgbClr val="C00000"/>
                  </a:solidFill>
                </a:uFill>
                <a:latin typeface="Arial"/>
                <a:cs typeface="Arial"/>
                <a:hlinkClick r:id="rId6"/>
              </a:rPr>
              <a:t>t</a:t>
            </a:r>
            <a:r>
              <a:rPr sz="1100" b="1" i="1" u="sng" spc="-35" dirty="0">
                <a:solidFill>
                  <a:srgbClr val="C00000"/>
                </a:solidFill>
                <a:uFill>
                  <a:solidFill>
                    <a:srgbClr val="C00000"/>
                  </a:solidFill>
                </a:uFill>
                <a:latin typeface="Arial"/>
                <a:cs typeface="Arial"/>
                <a:hlinkClick r:id="rId6"/>
              </a:rPr>
              <a:t>p</a:t>
            </a:r>
            <a:r>
              <a:rPr sz="1100" b="1" i="1" u="sng" spc="-10" dirty="0">
                <a:solidFill>
                  <a:srgbClr val="C00000"/>
                </a:solidFill>
                <a:uFill>
                  <a:solidFill>
                    <a:srgbClr val="C00000"/>
                  </a:solidFill>
                </a:uFill>
                <a:latin typeface="Arial"/>
                <a:cs typeface="Arial"/>
                <a:hlinkClick r:id="rId6"/>
              </a:rPr>
              <a:t>:</a:t>
            </a:r>
            <a:r>
              <a:rPr sz="1100" b="1" i="1" u="sng" dirty="0">
                <a:solidFill>
                  <a:srgbClr val="C00000"/>
                </a:solidFill>
                <a:uFill>
                  <a:solidFill>
                    <a:srgbClr val="C00000"/>
                  </a:solidFill>
                </a:uFill>
                <a:latin typeface="Arial"/>
                <a:cs typeface="Arial"/>
                <a:hlinkClick r:id="rId6"/>
              </a:rPr>
              <a:t>/</a:t>
            </a:r>
            <a:r>
              <a:rPr sz="1100" b="1" i="1" u="sng" spc="70" dirty="0">
                <a:solidFill>
                  <a:srgbClr val="C00000"/>
                </a:solidFill>
                <a:uFill>
                  <a:solidFill>
                    <a:srgbClr val="C00000"/>
                  </a:solidFill>
                </a:uFill>
                <a:latin typeface="Arial"/>
                <a:cs typeface="Arial"/>
                <a:hlinkClick r:id="rId6"/>
              </a:rPr>
              <a:t>/</a:t>
            </a:r>
            <a:r>
              <a:rPr sz="1100" b="1" i="1" u="sng" spc="-40" dirty="0">
                <a:solidFill>
                  <a:srgbClr val="C00000"/>
                </a:solidFill>
                <a:uFill>
                  <a:solidFill>
                    <a:srgbClr val="C00000"/>
                  </a:solidFill>
                </a:uFill>
                <a:latin typeface="Arial"/>
                <a:cs typeface="Arial"/>
                <a:hlinkClick r:id="rId6"/>
              </a:rPr>
              <a:t>w</a:t>
            </a:r>
            <a:r>
              <a:rPr sz="1100" b="1" i="1" u="sng" spc="-60" dirty="0">
                <a:solidFill>
                  <a:srgbClr val="C00000"/>
                </a:solidFill>
                <a:uFill>
                  <a:solidFill>
                    <a:srgbClr val="C00000"/>
                  </a:solidFill>
                </a:uFill>
                <a:latin typeface="Arial"/>
                <a:cs typeface="Arial"/>
                <a:hlinkClick r:id="rId6"/>
              </a:rPr>
              <a:t>w</a:t>
            </a:r>
            <a:r>
              <a:rPr sz="1100" b="1" i="1" u="sng" spc="-40" dirty="0">
                <a:solidFill>
                  <a:srgbClr val="C00000"/>
                </a:solidFill>
                <a:uFill>
                  <a:solidFill>
                    <a:srgbClr val="C00000"/>
                  </a:solidFill>
                </a:uFill>
                <a:latin typeface="Arial"/>
                <a:cs typeface="Arial"/>
                <a:hlinkClick r:id="rId6"/>
              </a:rPr>
              <a:t>w</a:t>
            </a:r>
            <a:r>
              <a:rPr sz="1100" b="1" i="1" u="sng" spc="-50" dirty="0">
                <a:solidFill>
                  <a:srgbClr val="C00000"/>
                </a:solidFill>
                <a:uFill>
                  <a:solidFill>
                    <a:srgbClr val="C00000"/>
                  </a:solidFill>
                </a:uFill>
                <a:latin typeface="Arial"/>
                <a:cs typeface="Arial"/>
                <a:hlinkClick r:id="rId6"/>
              </a:rPr>
              <a:t>.</a:t>
            </a:r>
            <a:r>
              <a:rPr sz="1100" b="1" i="1" u="sng" spc="-100" dirty="0">
                <a:solidFill>
                  <a:srgbClr val="C00000"/>
                </a:solidFill>
                <a:uFill>
                  <a:solidFill>
                    <a:srgbClr val="C00000"/>
                  </a:solidFill>
                </a:uFill>
                <a:latin typeface="Arial"/>
                <a:cs typeface="Arial"/>
                <a:hlinkClick r:id="rId6"/>
              </a:rPr>
              <a:t>c</a:t>
            </a:r>
            <a:r>
              <a:rPr sz="1100" b="1" i="1" u="sng" spc="-35" dirty="0">
                <a:solidFill>
                  <a:srgbClr val="C00000"/>
                </a:solidFill>
                <a:uFill>
                  <a:solidFill>
                    <a:srgbClr val="C00000"/>
                  </a:solidFill>
                </a:uFill>
                <a:latin typeface="Arial"/>
                <a:cs typeface="Arial"/>
                <a:hlinkClick r:id="rId6"/>
              </a:rPr>
              <a:t>d</a:t>
            </a:r>
            <a:r>
              <a:rPr sz="1100" b="1" i="1" u="sng" spc="-114" dirty="0">
                <a:solidFill>
                  <a:srgbClr val="C00000"/>
                </a:solidFill>
                <a:uFill>
                  <a:solidFill>
                    <a:srgbClr val="C00000"/>
                  </a:solidFill>
                </a:uFill>
                <a:latin typeface="Arial"/>
                <a:cs typeface="Arial"/>
                <a:hlinkClick r:id="rId6"/>
              </a:rPr>
              <a:t>c</a:t>
            </a:r>
            <a:r>
              <a:rPr sz="1100" b="1" i="1" u="sng" spc="-65" dirty="0">
                <a:solidFill>
                  <a:srgbClr val="C00000"/>
                </a:solidFill>
                <a:uFill>
                  <a:solidFill>
                    <a:srgbClr val="C00000"/>
                  </a:solidFill>
                </a:uFill>
                <a:latin typeface="Arial"/>
                <a:cs typeface="Arial"/>
                <a:hlinkClick r:id="rId6"/>
              </a:rPr>
              <a:t>.go</a:t>
            </a:r>
            <a:r>
              <a:rPr sz="1100" b="1" i="1" u="sng" spc="-80" dirty="0">
                <a:solidFill>
                  <a:srgbClr val="C00000"/>
                </a:solidFill>
                <a:uFill>
                  <a:solidFill>
                    <a:srgbClr val="C00000"/>
                  </a:solidFill>
                </a:uFill>
                <a:latin typeface="Arial"/>
                <a:cs typeface="Arial"/>
                <a:hlinkClick r:id="rId6"/>
              </a:rPr>
              <a:t>v</a:t>
            </a:r>
            <a:r>
              <a:rPr sz="1100" b="1" i="1" u="sng" spc="70" dirty="0">
                <a:solidFill>
                  <a:srgbClr val="C00000"/>
                </a:solidFill>
                <a:uFill>
                  <a:solidFill>
                    <a:srgbClr val="C00000"/>
                  </a:solidFill>
                </a:uFill>
                <a:latin typeface="Arial"/>
                <a:cs typeface="Arial"/>
                <a:hlinkClick r:id="rId6"/>
              </a:rPr>
              <a:t>/</a:t>
            </a:r>
            <a:r>
              <a:rPr sz="1100" b="1" i="1" u="sng" spc="-20" dirty="0">
                <a:solidFill>
                  <a:srgbClr val="C00000"/>
                </a:solidFill>
                <a:uFill>
                  <a:solidFill>
                    <a:srgbClr val="C00000"/>
                  </a:solidFill>
                </a:uFill>
                <a:latin typeface="Arial"/>
                <a:cs typeface="Arial"/>
                <a:hlinkClick r:id="rId6"/>
              </a:rPr>
              <a:t>n</a:t>
            </a:r>
            <a:r>
              <a:rPr sz="1100" b="1" i="1" u="sng" spc="-114" dirty="0">
                <a:solidFill>
                  <a:srgbClr val="C00000"/>
                </a:solidFill>
                <a:uFill>
                  <a:solidFill>
                    <a:srgbClr val="C00000"/>
                  </a:solidFill>
                </a:uFill>
                <a:latin typeface="Arial"/>
                <a:cs typeface="Arial"/>
                <a:hlinkClick r:id="rId6"/>
              </a:rPr>
              <a:t>c</a:t>
            </a:r>
            <a:r>
              <a:rPr sz="1100" b="1" i="1" u="sng" spc="-40" dirty="0">
                <a:solidFill>
                  <a:srgbClr val="C00000"/>
                </a:solidFill>
                <a:uFill>
                  <a:solidFill>
                    <a:srgbClr val="C00000"/>
                  </a:solidFill>
                </a:uFill>
                <a:latin typeface="Arial"/>
                <a:cs typeface="Arial"/>
                <a:hlinkClick r:id="rId6"/>
              </a:rPr>
              <a:t>h</a:t>
            </a:r>
            <a:r>
              <a:rPr sz="1100" b="1" i="1" u="sng" spc="-120" dirty="0">
                <a:solidFill>
                  <a:srgbClr val="C00000"/>
                </a:solidFill>
                <a:uFill>
                  <a:solidFill>
                    <a:srgbClr val="C00000"/>
                  </a:solidFill>
                </a:uFill>
                <a:latin typeface="Arial"/>
                <a:cs typeface="Arial"/>
                <a:hlinkClick r:id="rId6"/>
              </a:rPr>
              <a:t>s</a:t>
            </a:r>
            <a:r>
              <a:rPr sz="1100" b="1" i="1" u="sng" spc="85" dirty="0">
                <a:solidFill>
                  <a:srgbClr val="C00000"/>
                </a:solidFill>
                <a:uFill>
                  <a:solidFill>
                    <a:srgbClr val="C00000"/>
                  </a:solidFill>
                </a:uFill>
                <a:latin typeface="Arial"/>
                <a:cs typeface="Arial"/>
                <a:hlinkClick r:id="rId6"/>
              </a:rPr>
              <a:t>/</a:t>
            </a:r>
            <a:r>
              <a:rPr sz="1100" b="1" i="1" u="sng" spc="-35" dirty="0">
                <a:solidFill>
                  <a:srgbClr val="C00000"/>
                </a:solidFill>
                <a:uFill>
                  <a:solidFill>
                    <a:srgbClr val="C00000"/>
                  </a:solidFill>
                </a:uFill>
                <a:latin typeface="Arial"/>
                <a:cs typeface="Arial"/>
                <a:hlinkClick r:id="rId6"/>
              </a:rPr>
              <a:t>d</a:t>
            </a:r>
            <a:r>
              <a:rPr sz="1100" b="1" i="1" u="sng" spc="-20" dirty="0">
                <a:solidFill>
                  <a:srgbClr val="C00000"/>
                </a:solidFill>
                <a:uFill>
                  <a:solidFill>
                    <a:srgbClr val="C00000"/>
                  </a:solidFill>
                </a:uFill>
                <a:latin typeface="Arial"/>
                <a:cs typeface="Arial"/>
                <a:hlinkClick r:id="rId6"/>
              </a:rPr>
              <a:t>e</a:t>
            </a:r>
            <a:r>
              <a:rPr sz="1100" b="1" i="1" u="sng" spc="-35" dirty="0">
                <a:solidFill>
                  <a:srgbClr val="C00000"/>
                </a:solidFill>
                <a:uFill>
                  <a:solidFill>
                    <a:srgbClr val="C00000"/>
                  </a:solidFill>
                </a:uFill>
                <a:latin typeface="Arial"/>
                <a:cs typeface="Arial"/>
                <a:hlinkClick r:id="rId6"/>
              </a:rPr>
              <a:t>a</a:t>
            </a:r>
            <a:r>
              <a:rPr sz="1100" b="1" i="1" u="sng" spc="5" dirty="0">
                <a:solidFill>
                  <a:srgbClr val="C00000"/>
                </a:solidFill>
                <a:uFill>
                  <a:solidFill>
                    <a:srgbClr val="C00000"/>
                  </a:solidFill>
                </a:uFill>
                <a:latin typeface="Arial"/>
                <a:cs typeface="Arial"/>
                <a:hlinkClick r:id="rId6"/>
              </a:rPr>
              <a:t>t</a:t>
            </a:r>
            <a:r>
              <a:rPr sz="1100" b="1" i="1" u="sng" spc="-20" dirty="0">
                <a:solidFill>
                  <a:srgbClr val="C00000"/>
                </a:solidFill>
                <a:uFill>
                  <a:solidFill>
                    <a:srgbClr val="C00000"/>
                  </a:solidFill>
                </a:uFill>
                <a:latin typeface="Arial"/>
                <a:cs typeface="Arial"/>
                <a:hlinkClick r:id="rId6"/>
              </a:rPr>
              <a:t>h </a:t>
            </a:r>
            <a:r>
              <a:rPr sz="1100" b="1" i="1" spc="-10" dirty="0">
                <a:solidFill>
                  <a:srgbClr val="C00000"/>
                </a:solidFill>
                <a:latin typeface="Arial"/>
                <a:cs typeface="Arial"/>
                <a:hlinkClick r:id="rId6"/>
              </a:rPr>
              <a:t> </a:t>
            </a:r>
            <a:r>
              <a:rPr sz="1100" b="1" i="1" u="sng" spc="-35" dirty="0">
                <a:solidFill>
                  <a:srgbClr val="C00000"/>
                </a:solidFill>
                <a:uFill>
                  <a:solidFill>
                    <a:srgbClr val="C00000"/>
                  </a:solidFill>
                </a:uFill>
                <a:latin typeface="Arial"/>
                <a:cs typeface="Arial"/>
                <a:hlinkClick r:id="rId6"/>
              </a:rPr>
              <a:t>s.htm</a:t>
            </a:r>
            <a:r>
              <a:rPr sz="1100" b="1" i="1" spc="-35" dirty="0">
                <a:solidFill>
                  <a:srgbClr val="C00000"/>
                </a:solidFill>
                <a:latin typeface="Arial"/>
                <a:cs typeface="Arial"/>
                <a:hlinkClick r:id="rId6"/>
              </a:rPr>
              <a:t>).</a:t>
            </a:r>
            <a:endParaRPr sz="1100">
              <a:latin typeface="Arial"/>
              <a:cs typeface="Arial"/>
            </a:endParaRPr>
          </a:p>
        </p:txBody>
      </p:sp>
      <p:pic>
        <p:nvPicPr>
          <p:cNvPr id="4" name="object 4"/>
          <p:cNvPicPr/>
          <p:nvPr/>
        </p:nvPicPr>
        <p:blipFill>
          <a:blip r:embed="rId7" cstate="print"/>
          <a:stretch>
            <a:fillRect/>
          </a:stretch>
        </p:blipFill>
        <p:spPr>
          <a:xfrm>
            <a:off x="553719" y="4963159"/>
            <a:ext cx="1275080" cy="12776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
        <p:fade/>
      </p:transition>
    </mc:Choice>
    <mc:Fallback xmlns="">
      <p:transition spd="med" advTm="5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90181" y="402604"/>
            <a:ext cx="7425353" cy="6368468"/>
          </a:xfrm>
          <a:prstGeom prst="rect">
            <a:avLst/>
          </a:prstGeom>
        </p:spPr>
      </p:pic>
      <p:pic>
        <p:nvPicPr>
          <p:cNvPr id="3" name="object 3"/>
          <p:cNvPicPr/>
          <p:nvPr/>
        </p:nvPicPr>
        <p:blipFill>
          <a:blip r:embed="rId3" cstate="print"/>
          <a:stretch>
            <a:fillRect/>
          </a:stretch>
        </p:blipFill>
        <p:spPr>
          <a:xfrm>
            <a:off x="553719" y="4963159"/>
            <a:ext cx="1275080" cy="1277620"/>
          </a:xfrm>
          <a:prstGeom prst="rect">
            <a:avLst/>
          </a:prstGeom>
        </p:spPr>
      </p:pic>
      <p:sp>
        <p:nvSpPr>
          <p:cNvPr id="4" name="object 4"/>
          <p:cNvSpPr txBox="1"/>
          <p:nvPr/>
        </p:nvSpPr>
        <p:spPr>
          <a:xfrm>
            <a:off x="9563100" y="4244594"/>
            <a:ext cx="2276475" cy="2109470"/>
          </a:xfrm>
          <a:prstGeom prst="rect">
            <a:avLst/>
          </a:prstGeom>
        </p:spPr>
        <p:txBody>
          <a:bodyPr vert="horz" wrap="square" lIns="0" tIns="15875" rIns="0" bIns="0" rtlCol="0">
            <a:spAutoFit/>
          </a:bodyPr>
          <a:lstStyle/>
          <a:p>
            <a:pPr marL="12700" marR="5080">
              <a:lnSpc>
                <a:spcPct val="98500"/>
              </a:lnSpc>
              <a:spcBef>
                <a:spcPts val="125"/>
              </a:spcBef>
            </a:pPr>
            <a:r>
              <a:rPr sz="1050" b="1" spc="-8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60" dirty="0">
                <a:solidFill>
                  <a:srgbClr val="C00000"/>
                </a:solidFill>
                <a:latin typeface="Arial"/>
                <a:cs typeface="Arial"/>
              </a:rPr>
              <a:t>y</a:t>
            </a:r>
            <a:r>
              <a:rPr sz="1050" b="1" spc="-15" dirty="0">
                <a:solidFill>
                  <a:srgbClr val="C00000"/>
                </a:solidFill>
                <a:latin typeface="Arial"/>
                <a:cs typeface="Arial"/>
              </a:rPr>
              <a:t>-</a:t>
            </a:r>
            <a:r>
              <a:rPr sz="1050" b="1" spc="-35" dirty="0">
                <a:solidFill>
                  <a:srgbClr val="C00000"/>
                </a:solidFill>
                <a:latin typeface="Arial"/>
                <a:cs typeface="Arial"/>
              </a:rPr>
              <a:t>l</a:t>
            </a:r>
            <a:r>
              <a:rPr sz="1050" b="1" spc="-5" dirty="0">
                <a:solidFill>
                  <a:srgbClr val="C00000"/>
                </a:solidFill>
                <a:latin typeface="Arial"/>
                <a:cs typeface="Arial"/>
              </a:rPr>
              <a:t>e</a:t>
            </a:r>
            <a:r>
              <a:rPr sz="1050" b="1" spc="-50" dirty="0">
                <a:solidFill>
                  <a:srgbClr val="C00000"/>
                </a:solidFill>
                <a:latin typeface="Arial"/>
                <a:cs typeface="Arial"/>
              </a:rPr>
              <a:t>v</a:t>
            </a:r>
            <a:r>
              <a:rPr sz="1050" b="1" spc="-5" dirty="0">
                <a:solidFill>
                  <a:srgbClr val="C00000"/>
                </a:solidFill>
                <a:latin typeface="Arial"/>
                <a:cs typeface="Arial"/>
              </a:rPr>
              <a:t>e</a:t>
            </a:r>
            <a:r>
              <a:rPr sz="1050" b="1" spc="-25" dirty="0">
                <a:solidFill>
                  <a:srgbClr val="C00000"/>
                </a:solidFill>
                <a:latin typeface="Arial"/>
                <a:cs typeface="Arial"/>
              </a:rPr>
              <a:t>l</a:t>
            </a:r>
            <a:r>
              <a:rPr sz="1050" b="1" spc="-8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5" dirty="0">
                <a:solidFill>
                  <a:srgbClr val="C00000"/>
                </a:solidFill>
                <a:latin typeface="Arial"/>
                <a:cs typeface="Arial"/>
              </a:rPr>
              <a:t>w</a:t>
            </a:r>
            <a:r>
              <a:rPr sz="1050" b="1" spc="10" dirty="0">
                <a:solidFill>
                  <a:srgbClr val="C00000"/>
                </a:solidFill>
                <a:latin typeface="Arial"/>
                <a:cs typeface="Arial"/>
              </a:rPr>
              <a:t>e</a:t>
            </a:r>
            <a:r>
              <a:rPr sz="1050" b="1" spc="25" dirty="0">
                <a:solidFill>
                  <a:srgbClr val="C00000"/>
                </a:solidFill>
                <a:latin typeface="Arial"/>
                <a:cs typeface="Arial"/>
              </a:rPr>
              <a:t>r</a:t>
            </a:r>
            <a:r>
              <a:rPr sz="1050" b="1" spc="5" dirty="0">
                <a:solidFill>
                  <a:srgbClr val="C00000"/>
                </a:solidFill>
                <a:latin typeface="Arial"/>
                <a:cs typeface="Arial"/>
              </a:rPr>
              <a:t>e  </a:t>
            </a:r>
            <a:r>
              <a:rPr sz="1050" b="1" spc="-50" dirty="0">
                <a:solidFill>
                  <a:srgbClr val="C00000"/>
                </a:solidFill>
                <a:latin typeface="Arial"/>
                <a:cs typeface="Arial"/>
              </a:rPr>
              <a:t>g</a:t>
            </a:r>
            <a:r>
              <a:rPr sz="1050" b="1" spc="30" dirty="0">
                <a:solidFill>
                  <a:srgbClr val="C00000"/>
                </a:solidFill>
                <a:latin typeface="Arial"/>
                <a:cs typeface="Arial"/>
              </a:rPr>
              <a:t>e</a:t>
            </a:r>
            <a:r>
              <a:rPr sz="1050" b="1" spc="10" dirty="0">
                <a:solidFill>
                  <a:srgbClr val="C00000"/>
                </a:solidFill>
                <a:latin typeface="Arial"/>
                <a:cs typeface="Arial"/>
              </a:rPr>
              <a:t>n</a:t>
            </a:r>
            <a:r>
              <a:rPr sz="1050" b="1" spc="-5"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0" dirty="0">
                <a:solidFill>
                  <a:srgbClr val="C00000"/>
                </a:solidFill>
                <a:latin typeface="Arial"/>
                <a:cs typeface="Arial"/>
              </a:rPr>
              <a:t>t</a:t>
            </a:r>
            <a:r>
              <a:rPr sz="1050" b="1" spc="10" dirty="0">
                <a:solidFill>
                  <a:srgbClr val="C00000"/>
                </a:solidFill>
                <a:latin typeface="Arial"/>
                <a:cs typeface="Arial"/>
              </a:rPr>
              <a:t>e</a:t>
            </a:r>
            <a:r>
              <a:rPr sz="1050" b="1" spc="5" dirty="0">
                <a:solidFill>
                  <a:srgbClr val="C00000"/>
                </a:solidFill>
                <a:latin typeface="Arial"/>
                <a:cs typeface="Arial"/>
              </a:rPr>
              <a:t>d</a:t>
            </a:r>
            <a:r>
              <a:rPr sz="1050" b="1" spc="-85" dirty="0">
                <a:solidFill>
                  <a:srgbClr val="C00000"/>
                </a:solidFill>
                <a:latin typeface="Arial"/>
                <a:cs typeface="Arial"/>
              </a:rPr>
              <a:t> </a:t>
            </a:r>
            <a:r>
              <a:rPr sz="1050" b="1" spc="30"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75" dirty="0">
                <a:solidFill>
                  <a:srgbClr val="C00000"/>
                </a:solidFill>
                <a:latin typeface="Arial"/>
                <a:cs typeface="Arial"/>
              </a:rPr>
              <a:t> </a:t>
            </a:r>
            <a:r>
              <a:rPr sz="1050" b="1" spc="35" dirty="0">
                <a:solidFill>
                  <a:srgbClr val="C00000"/>
                </a:solidFill>
                <a:latin typeface="Arial"/>
                <a:cs typeface="Arial"/>
              </a:rPr>
              <a:t>H</a:t>
            </a:r>
            <a:r>
              <a:rPr sz="1050" b="1" spc="-15" dirty="0">
                <a:solidFill>
                  <a:srgbClr val="C00000"/>
                </a:solidFill>
                <a:latin typeface="Arial"/>
                <a:cs typeface="Arial"/>
              </a:rPr>
              <a:t>i</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a</a:t>
            </a:r>
            <a:r>
              <a:rPr sz="1050" b="1" spc="25" dirty="0">
                <a:solidFill>
                  <a:srgbClr val="C00000"/>
                </a:solidFill>
                <a:latin typeface="Arial"/>
                <a:cs typeface="Arial"/>
              </a:rPr>
              <a:t>r</a:t>
            </a:r>
            <a:r>
              <a:rPr sz="1050" b="1" spc="-85" dirty="0">
                <a:solidFill>
                  <a:srgbClr val="C00000"/>
                </a:solidFill>
                <a:latin typeface="Arial"/>
                <a:cs typeface="Arial"/>
              </a:rPr>
              <a:t>c</a:t>
            </a:r>
            <a:r>
              <a:rPr sz="1050" b="1" spc="-10" dirty="0">
                <a:solidFill>
                  <a:srgbClr val="C00000"/>
                </a:solidFill>
                <a:latin typeface="Arial"/>
                <a:cs typeface="Arial"/>
              </a:rPr>
              <a:t>h</a:t>
            </a:r>
            <a:r>
              <a:rPr sz="1050" b="1" spc="-35" dirty="0">
                <a:solidFill>
                  <a:srgbClr val="C00000"/>
                </a:solidFill>
                <a:latin typeface="Arial"/>
                <a:cs typeface="Arial"/>
              </a:rPr>
              <a:t>i</a:t>
            </a:r>
            <a:r>
              <a:rPr sz="1050" b="1" spc="-85" dirty="0">
                <a:solidFill>
                  <a:srgbClr val="C00000"/>
                </a:solidFill>
                <a:latin typeface="Arial"/>
                <a:cs typeface="Arial"/>
              </a:rPr>
              <a:t>c</a:t>
            </a:r>
            <a:r>
              <a:rPr sz="1050" b="1" spc="10" dirty="0">
                <a:solidFill>
                  <a:srgbClr val="C00000"/>
                </a:solidFill>
                <a:latin typeface="Arial"/>
                <a:cs typeface="Arial"/>
              </a:rPr>
              <a:t>a</a:t>
            </a:r>
            <a:r>
              <a:rPr sz="1050" b="1" spc="-25" dirty="0">
                <a:solidFill>
                  <a:srgbClr val="C00000"/>
                </a:solidFill>
                <a:latin typeface="Arial"/>
                <a:cs typeface="Arial"/>
              </a:rPr>
              <a:t>l  </a:t>
            </a:r>
            <a:r>
              <a:rPr sz="1050" b="1" spc="-65" dirty="0">
                <a:solidFill>
                  <a:srgbClr val="C00000"/>
                </a:solidFill>
                <a:latin typeface="Arial"/>
                <a:cs typeface="Arial"/>
              </a:rPr>
              <a:t>B</a:t>
            </a:r>
            <a:r>
              <a:rPr sz="1050" b="1" spc="10" dirty="0">
                <a:solidFill>
                  <a:srgbClr val="C00000"/>
                </a:solidFill>
                <a:latin typeface="Arial"/>
                <a:cs typeface="Arial"/>
              </a:rPr>
              <a:t>a</a:t>
            </a:r>
            <a:r>
              <a:rPr sz="1050" b="1" spc="-50" dirty="0">
                <a:solidFill>
                  <a:srgbClr val="C00000"/>
                </a:solidFill>
                <a:latin typeface="Arial"/>
                <a:cs typeface="Arial"/>
              </a:rPr>
              <a:t>y</a:t>
            </a:r>
            <a:r>
              <a:rPr sz="1050" b="1" spc="10" dirty="0">
                <a:solidFill>
                  <a:srgbClr val="C00000"/>
                </a:solidFill>
                <a:latin typeface="Arial"/>
                <a:cs typeface="Arial"/>
              </a:rPr>
              <a:t>e</a:t>
            </a:r>
            <a:r>
              <a:rPr sz="1050" b="1" spc="-90" dirty="0">
                <a:solidFill>
                  <a:srgbClr val="C00000"/>
                </a:solidFill>
                <a:latin typeface="Arial"/>
                <a:cs typeface="Arial"/>
              </a:rPr>
              <a:t>s</a:t>
            </a:r>
            <a:r>
              <a:rPr sz="1050" b="1" spc="-35" dirty="0">
                <a:solidFill>
                  <a:srgbClr val="C00000"/>
                </a:solidFill>
                <a:latin typeface="Arial"/>
                <a:cs typeface="Arial"/>
              </a:rPr>
              <a:t>i</a:t>
            </a:r>
            <a:r>
              <a:rPr sz="1050" b="1" spc="-5" dirty="0">
                <a:solidFill>
                  <a:srgbClr val="C00000"/>
                </a:solidFill>
                <a:latin typeface="Arial"/>
                <a:cs typeface="Arial"/>
              </a:rPr>
              <a:t>a</a:t>
            </a:r>
            <a:r>
              <a:rPr sz="1050" b="1" spc="5" dirty="0">
                <a:solidFill>
                  <a:srgbClr val="C00000"/>
                </a:solidFill>
                <a:latin typeface="Arial"/>
                <a:cs typeface="Arial"/>
              </a:rPr>
              <a:t>n</a:t>
            </a:r>
            <a:r>
              <a:rPr sz="1050" b="1" spc="-65" dirty="0">
                <a:solidFill>
                  <a:srgbClr val="C00000"/>
                </a:solidFill>
                <a:latin typeface="Arial"/>
                <a:cs typeface="Arial"/>
              </a:rPr>
              <a:t> </a:t>
            </a:r>
            <a:r>
              <a:rPr sz="1050" b="1" spc="60" dirty="0">
                <a:solidFill>
                  <a:srgbClr val="C00000"/>
                </a:solidFill>
                <a:latin typeface="Arial"/>
                <a:cs typeface="Arial"/>
              </a:rPr>
              <a:t>m</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e</a:t>
            </a:r>
            <a:r>
              <a:rPr sz="1050" b="1" spc="-35" dirty="0">
                <a:solidFill>
                  <a:srgbClr val="C00000"/>
                </a:solidFill>
                <a:latin typeface="Arial"/>
                <a:cs typeface="Arial"/>
              </a:rPr>
              <a:t>l</a:t>
            </a:r>
            <a:r>
              <a:rPr sz="1050" b="1" spc="-80" dirty="0">
                <a:solidFill>
                  <a:srgbClr val="C00000"/>
                </a:solidFill>
                <a:latin typeface="Arial"/>
                <a:cs typeface="Arial"/>
              </a:rPr>
              <a:t>s </a:t>
            </a:r>
            <a:r>
              <a:rPr sz="1050" b="1" spc="15" dirty="0">
                <a:solidFill>
                  <a:srgbClr val="C00000"/>
                </a:solidFill>
                <a:latin typeface="Arial"/>
                <a:cs typeface="Arial"/>
              </a:rPr>
              <a:t>w</a:t>
            </a:r>
            <a:r>
              <a:rPr sz="1050" b="1" spc="-15" dirty="0">
                <a:solidFill>
                  <a:srgbClr val="C00000"/>
                </a:solidFill>
                <a:latin typeface="Arial"/>
                <a:cs typeface="Arial"/>
              </a:rPr>
              <a:t>i</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70" dirty="0">
                <a:solidFill>
                  <a:srgbClr val="C00000"/>
                </a:solidFill>
                <a:latin typeface="Arial"/>
                <a:cs typeface="Arial"/>
              </a:rPr>
              <a:t>s</a:t>
            </a:r>
            <a:r>
              <a:rPr sz="1050" b="1" spc="10" dirty="0">
                <a:solidFill>
                  <a:srgbClr val="C00000"/>
                </a:solidFill>
                <a:latin typeface="Arial"/>
                <a:cs typeface="Arial"/>
              </a:rPr>
              <a:t>pa</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a</a:t>
            </a:r>
            <a:r>
              <a:rPr sz="1050" b="1" spc="-25" dirty="0">
                <a:solidFill>
                  <a:srgbClr val="C00000"/>
                </a:solidFill>
                <a:latin typeface="Arial"/>
                <a:cs typeface="Arial"/>
              </a:rPr>
              <a:t>l</a:t>
            </a:r>
            <a:r>
              <a:rPr sz="1050" b="1" spc="-80"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45" dirty="0">
                <a:solidFill>
                  <a:srgbClr val="C00000"/>
                </a:solidFill>
                <a:latin typeface="Arial"/>
                <a:cs typeface="Arial"/>
              </a:rPr>
              <a:t>t</a:t>
            </a:r>
            <a:r>
              <a:rPr sz="1050" b="1" spc="30" dirty="0">
                <a:solidFill>
                  <a:srgbClr val="C00000"/>
                </a:solidFill>
                <a:latin typeface="Arial"/>
                <a:cs typeface="Arial"/>
              </a:rPr>
              <a:t>e</a:t>
            </a:r>
            <a:r>
              <a:rPr sz="1050" b="1" spc="40" dirty="0">
                <a:solidFill>
                  <a:srgbClr val="C00000"/>
                </a:solidFill>
                <a:latin typeface="Arial"/>
                <a:cs typeface="Arial"/>
              </a:rPr>
              <a:t>m</a:t>
            </a:r>
            <a:r>
              <a:rPr sz="1050" b="1" spc="-10" dirty="0">
                <a:solidFill>
                  <a:srgbClr val="C00000"/>
                </a:solidFill>
                <a:latin typeface="Arial"/>
                <a:cs typeface="Arial"/>
              </a:rPr>
              <a:t>p</a:t>
            </a:r>
            <a:r>
              <a:rPr sz="1050" b="1" spc="10" dirty="0">
                <a:solidFill>
                  <a:srgbClr val="C00000"/>
                </a:solidFill>
                <a:latin typeface="Arial"/>
                <a:cs typeface="Arial"/>
              </a:rPr>
              <a:t>or</a:t>
            </a:r>
            <a:r>
              <a:rPr sz="1050" b="1" spc="-10" dirty="0">
                <a:solidFill>
                  <a:srgbClr val="C00000"/>
                </a:solidFill>
                <a:latin typeface="Arial"/>
                <a:cs typeface="Arial"/>
              </a:rPr>
              <a:t>a</a:t>
            </a:r>
            <a:r>
              <a:rPr sz="1050" b="1" spc="-25" dirty="0">
                <a:solidFill>
                  <a:srgbClr val="C00000"/>
                </a:solidFill>
                <a:latin typeface="Arial"/>
                <a:cs typeface="Arial"/>
              </a:rPr>
              <a:t>l</a:t>
            </a:r>
            <a:r>
              <a:rPr sz="1050" b="1" spc="-85" dirty="0">
                <a:solidFill>
                  <a:srgbClr val="C00000"/>
                </a:solidFill>
                <a:latin typeface="Arial"/>
                <a:cs typeface="Arial"/>
              </a:rPr>
              <a:t> </a:t>
            </a:r>
            <a:r>
              <a:rPr sz="1050" b="1" spc="50" dirty="0">
                <a:solidFill>
                  <a:srgbClr val="C00000"/>
                </a:solidFill>
                <a:latin typeface="Arial"/>
                <a:cs typeface="Arial"/>
              </a:rPr>
              <a:t>r</a:t>
            </a:r>
            <a:r>
              <a:rPr sz="1050" b="1" spc="10" dirty="0">
                <a:solidFill>
                  <a:srgbClr val="C00000"/>
                </a:solidFill>
                <a:latin typeface="Arial"/>
                <a:cs typeface="Arial"/>
              </a:rPr>
              <a:t>a</a:t>
            </a:r>
            <a:r>
              <a:rPr sz="1050" b="1" spc="15" dirty="0">
                <a:solidFill>
                  <a:srgbClr val="C00000"/>
                </a:solidFill>
                <a:latin typeface="Arial"/>
                <a:cs typeface="Arial"/>
              </a:rPr>
              <a:t>n</a:t>
            </a:r>
            <a:r>
              <a:rPr sz="1050" b="1" spc="-10" dirty="0">
                <a:solidFill>
                  <a:srgbClr val="C00000"/>
                </a:solidFill>
                <a:latin typeface="Arial"/>
                <a:cs typeface="Arial"/>
              </a:rPr>
              <a:t>d</a:t>
            </a:r>
            <a:r>
              <a:rPr sz="1050" b="1" spc="25" dirty="0">
                <a:solidFill>
                  <a:srgbClr val="C00000"/>
                </a:solidFill>
                <a:latin typeface="Arial"/>
                <a:cs typeface="Arial"/>
              </a:rPr>
              <a:t>om</a:t>
            </a:r>
            <a:r>
              <a:rPr sz="1050" b="1" spc="-85" dirty="0">
                <a:solidFill>
                  <a:srgbClr val="C00000"/>
                </a:solidFill>
                <a:latin typeface="Arial"/>
                <a:cs typeface="Arial"/>
              </a:rPr>
              <a:t> </a:t>
            </a:r>
            <a:r>
              <a:rPr sz="1050" b="1" spc="30" dirty="0">
                <a:solidFill>
                  <a:srgbClr val="C00000"/>
                </a:solidFill>
                <a:latin typeface="Arial"/>
                <a:cs typeface="Arial"/>
              </a:rPr>
              <a:t>e</a:t>
            </a:r>
            <a:r>
              <a:rPr sz="1050" b="1" spc="25" dirty="0">
                <a:solidFill>
                  <a:srgbClr val="C00000"/>
                </a:solidFill>
                <a:latin typeface="Arial"/>
                <a:cs typeface="Arial"/>
              </a:rPr>
              <a:t>f</a:t>
            </a:r>
            <a:r>
              <a:rPr sz="1050" b="1" spc="10" dirty="0">
                <a:solidFill>
                  <a:srgbClr val="C00000"/>
                </a:solidFill>
                <a:latin typeface="Arial"/>
                <a:cs typeface="Arial"/>
              </a:rPr>
              <a:t>fe</a:t>
            </a:r>
            <a:r>
              <a:rPr sz="1050" b="1" spc="-90" dirty="0">
                <a:solidFill>
                  <a:srgbClr val="C00000"/>
                </a:solidFill>
                <a:latin typeface="Arial"/>
                <a:cs typeface="Arial"/>
              </a:rPr>
              <a:t>c</a:t>
            </a:r>
            <a:r>
              <a:rPr sz="1050" b="1" spc="25" dirty="0">
                <a:solidFill>
                  <a:srgbClr val="C00000"/>
                </a:solidFill>
                <a:latin typeface="Arial"/>
                <a:cs typeface="Arial"/>
              </a:rPr>
              <a:t>t</a:t>
            </a:r>
            <a:r>
              <a:rPr sz="1050" b="1" spc="-80" dirty="0">
                <a:solidFill>
                  <a:srgbClr val="C00000"/>
                </a:solidFill>
                <a:latin typeface="Arial"/>
                <a:cs typeface="Arial"/>
              </a:rPr>
              <a:t>s</a:t>
            </a:r>
            <a:r>
              <a:rPr sz="1050" b="1" spc="-100" dirty="0">
                <a:solidFill>
                  <a:srgbClr val="C00000"/>
                </a:solidFill>
                <a:latin typeface="Arial"/>
                <a:cs typeface="Arial"/>
              </a:rPr>
              <a:t> </a:t>
            </a:r>
            <a:r>
              <a:rPr sz="1050" b="1" spc="35" dirty="0">
                <a:solidFill>
                  <a:srgbClr val="C00000"/>
                </a:solidFill>
                <a:latin typeface="Arial"/>
                <a:cs typeface="Arial"/>
              </a:rPr>
              <a:t>u</a:t>
            </a:r>
            <a:r>
              <a:rPr sz="1050" b="1" spc="-70" dirty="0">
                <a:solidFill>
                  <a:srgbClr val="C00000"/>
                </a:solidFill>
                <a:latin typeface="Arial"/>
                <a:cs typeface="Arial"/>
              </a:rPr>
              <a:t>s</a:t>
            </a:r>
            <a:r>
              <a:rPr sz="1050" b="1" spc="-35" dirty="0">
                <a:solidFill>
                  <a:srgbClr val="C00000"/>
                </a:solidFill>
                <a:latin typeface="Arial"/>
                <a:cs typeface="Arial"/>
              </a:rPr>
              <a:t>i</a:t>
            </a:r>
            <a:r>
              <a:rPr sz="1050" b="1" spc="15" dirty="0">
                <a:solidFill>
                  <a:srgbClr val="C00000"/>
                </a:solidFill>
                <a:latin typeface="Arial"/>
                <a:cs typeface="Arial"/>
              </a:rPr>
              <a:t>n</a:t>
            </a:r>
            <a:r>
              <a:rPr sz="1050" b="1" spc="-60" dirty="0">
                <a:solidFill>
                  <a:srgbClr val="C00000"/>
                </a:solidFill>
                <a:latin typeface="Arial"/>
                <a:cs typeface="Arial"/>
              </a:rPr>
              <a:t>g</a:t>
            </a:r>
            <a:r>
              <a:rPr sz="1050" b="1" spc="-75" dirty="0">
                <a:solidFill>
                  <a:srgbClr val="C00000"/>
                </a:solidFill>
                <a:latin typeface="Arial"/>
                <a:cs typeface="Arial"/>
              </a:rPr>
              <a:t> </a:t>
            </a:r>
            <a:r>
              <a:rPr sz="1050" b="1" spc="45" dirty="0">
                <a:solidFill>
                  <a:srgbClr val="C00000"/>
                </a:solidFill>
                <a:latin typeface="Arial"/>
                <a:cs typeface="Arial"/>
              </a:rPr>
              <a:t>t</a:t>
            </a:r>
            <a:r>
              <a:rPr sz="1050" b="1" spc="35" dirty="0">
                <a:solidFill>
                  <a:srgbClr val="C00000"/>
                </a:solidFill>
                <a:latin typeface="Arial"/>
                <a:cs typeface="Arial"/>
              </a:rPr>
              <a:t>h</a:t>
            </a:r>
            <a:r>
              <a:rPr sz="1050" b="1" spc="5" dirty="0">
                <a:solidFill>
                  <a:srgbClr val="C00000"/>
                </a:solidFill>
                <a:latin typeface="Arial"/>
                <a:cs typeface="Arial"/>
              </a:rPr>
              <a:t>e  </a:t>
            </a:r>
            <a:r>
              <a:rPr sz="1050" b="1" spc="20" dirty="0">
                <a:solidFill>
                  <a:srgbClr val="C00000"/>
                </a:solidFill>
                <a:latin typeface="Arial"/>
                <a:cs typeface="Arial"/>
              </a:rPr>
              <a:t>I</a:t>
            </a:r>
            <a:r>
              <a:rPr sz="1050" b="1" spc="-30" dirty="0">
                <a:solidFill>
                  <a:srgbClr val="C00000"/>
                </a:solidFill>
                <a:latin typeface="Arial"/>
                <a:cs typeface="Arial"/>
              </a:rPr>
              <a:t>N</a:t>
            </a:r>
            <a:r>
              <a:rPr sz="1050" b="1" spc="-20" dirty="0">
                <a:solidFill>
                  <a:srgbClr val="C00000"/>
                </a:solidFill>
                <a:latin typeface="Arial"/>
                <a:cs typeface="Arial"/>
              </a:rPr>
              <a:t>L</a:t>
            </a:r>
            <a:r>
              <a:rPr sz="1050" b="1" spc="-90" dirty="0">
                <a:solidFill>
                  <a:srgbClr val="C00000"/>
                </a:solidFill>
                <a:latin typeface="Arial"/>
                <a:cs typeface="Arial"/>
              </a:rPr>
              <a:t>A</a:t>
            </a:r>
            <a:r>
              <a:rPr sz="1050" b="1" spc="-85" dirty="0">
                <a:solidFill>
                  <a:srgbClr val="C00000"/>
                </a:solidFill>
                <a:latin typeface="Arial"/>
                <a:cs typeface="Arial"/>
              </a:rPr>
              <a:t> </a:t>
            </a:r>
            <a:r>
              <a:rPr sz="1050" b="1" spc="10" dirty="0">
                <a:solidFill>
                  <a:srgbClr val="C00000"/>
                </a:solidFill>
                <a:latin typeface="Arial"/>
                <a:cs typeface="Arial"/>
              </a:rPr>
              <a:t>pa</a:t>
            </a:r>
            <a:r>
              <a:rPr sz="1050" b="1" spc="-70" dirty="0">
                <a:solidFill>
                  <a:srgbClr val="C00000"/>
                </a:solidFill>
                <a:latin typeface="Arial"/>
                <a:cs typeface="Arial"/>
              </a:rPr>
              <a:t>c</a:t>
            </a:r>
            <a:r>
              <a:rPr sz="1050" b="1" spc="-10" dirty="0">
                <a:solidFill>
                  <a:srgbClr val="C00000"/>
                </a:solidFill>
                <a:latin typeface="Arial"/>
                <a:cs typeface="Arial"/>
              </a:rPr>
              <a:t>k</a:t>
            </a:r>
            <a:r>
              <a:rPr sz="1050" b="1" spc="-5" dirty="0">
                <a:solidFill>
                  <a:srgbClr val="C00000"/>
                </a:solidFill>
                <a:latin typeface="Arial"/>
                <a:cs typeface="Arial"/>
              </a:rPr>
              <a:t>a</a:t>
            </a:r>
            <a:r>
              <a:rPr sz="1050" b="1" spc="-25" dirty="0">
                <a:solidFill>
                  <a:srgbClr val="C00000"/>
                </a:solidFill>
                <a:latin typeface="Arial"/>
                <a:cs typeface="Arial"/>
              </a:rPr>
              <a:t>ge</a:t>
            </a:r>
            <a:r>
              <a:rPr sz="1050" b="1" spc="-90" dirty="0">
                <a:solidFill>
                  <a:srgbClr val="C00000"/>
                </a:solidFill>
                <a:latin typeface="Arial"/>
                <a:cs typeface="Arial"/>
              </a:rPr>
              <a:t> </a:t>
            </a:r>
            <a:r>
              <a:rPr sz="1050" b="1" spc="20" dirty="0">
                <a:solidFill>
                  <a:srgbClr val="C00000"/>
                </a:solidFill>
                <a:latin typeface="Arial"/>
                <a:cs typeface="Arial"/>
              </a:rPr>
              <a:t>f</a:t>
            </a:r>
            <a:r>
              <a:rPr sz="1050" b="1" spc="10" dirty="0">
                <a:solidFill>
                  <a:srgbClr val="C00000"/>
                </a:solidFill>
                <a:latin typeface="Arial"/>
                <a:cs typeface="Arial"/>
              </a:rPr>
              <a:t>o</a:t>
            </a:r>
            <a:r>
              <a:rPr sz="1050" b="1" spc="20" dirty="0">
                <a:solidFill>
                  <a:srgbClr val="C00000"/>
                </a:solidFill>
                <a:latin typeface="Arial"/>
                <a:cs typeface="Arial"/>
              </a:rPr>
              <a:t>r</a:t>
            </a:r>
            <a:r>
              <a:rPr sz="1050" b="1" spc="-70" dirty="0">
                <a:solidFill>
                  <a:srgbClr val="C00000"/>
                </a:solidFill>
                <a:latin typeface="Arial"/>
                <a:cs typeface="Arial"/>
              </a:rPr>
              <a:t> </a:t>
            </a:r>
            <a:r>
              <a:rPr sz="1050" b="1" spc="-105" dirty="0">
                <a:solidFill>
                  <a:srgbClr val="C00000"/>
                </a:solidFill>
                <a:latin typeface="Arial"/>
                <a:cs typeface="Arial"/>
              </a:rPr>
              <a:t>R</a:t>
            </a:r>
            <a:r>
              <a:rPr sz="1050" b="1" spc="-30" dirty="0">
                <a:solidFill>
                  <a:srgbClr val="C00000"/>
                </a:solidFill>
                <a:latin typeface="Arial"/>
                <a:cs typeface="Arial"/>
              </a:rPr>
              <a:t> </a:t>
            </a:r>
            <a:r>
              <a:rPr sz="1050" b="1" spc="-5" dirty="0">
                <a:solidFill>
                  <a:srgbClr val="C00000"/>
                </a:solidFill>
                <a:latin typeface="Arial"/>
                <a:cs typeface="Arial"/>
              </a:rPr>
              <a:t>(</a:t>
            </a:r>
            <a:r>
              <a:rPr sz="1050" b="1" u="sng" spc="30" dirty="0">
                <a:solidFill>
                  <a:srgbClr val="C00000"/>
                </a:solidFill>
                <a:uFill>
                  <a:solidFill>
                    <a:srgbClr val="C00000"/>
                  </a:solidFill>
                </a:uFill>
                <a:latin typeface="Arial"/>
                <a:cs typeface="Arial"/>
                <a:hlinkClick r:id="rId4"/>
              </a:rPr>
              <a:t>3</a:t>
            </a:r>
            <a:r>
              <a:rPr sz="1050" b="1" u="sng" spc="-20" dirty="0">
                <a:solidFill>
                  <a:srgbClr val="C00000"/>
                </a:solidFill>
                <a:uFill>
                  <a:solidFill>
                    <a:srgbClr val="C00000"/>
                  </a:solidFill>
                </a:uFill>
                <a:latin typeface="Arial"/>
                <a:cs typeface="Arial"/>
              </a:rPr>
              <a:t>,</a:t>
            </a:r>
            <a:r>
              <a:rPr sz="1050" b="1" u="sng" spc="10" dirty="0">
                <a:solidFill>
                  <a:srgbClr val="C00000"/>
                </a:solidFill>
                <a:uFill>
                  <a:solidFill>
                    <a:srgbClr val="C00000"/>
                  </a:solidFill>
                </a:uFill>
                <a:latin typeface="Arial"/>
                <a:cs typeface="Arial"/>
                <a:hlinkClick r:id="rId5"/>
              </a:rPr>
              <a:t>10</a:t>
            </a:r>
            <a:r>
              <a:rPr sz="1050" b="1" spc="-65" dirty="0">
                <a:solidFill>
                  <a:srgbClr val="C00000"/>
                </a:solidFill>
                <a:latin typeface="Arial"/>
                <a:cs typeface="Arial"/>
              </a:rPr>
              <a:t>–</a:t>
            </a:r>
            <a:r>
              <a:rPr sz="1050" b="1" u="sng" spc="10" dirty="0">
                <a:solidFill>
                  <a:srgbClr val="C00000"/>
                </a:solidFill>
                <a:uFill>
                  <a:solidFill>
                    <a:srgbClr val="C00000"/>
                  </a:solidFill>
                </a:uFill>
                <a:latin typeface="Arial"/>
                <a:cs typeface="Arial"/>
                <a:hlinkClick r:id="rId6"/>
              </a:rPr>
              <a:t>11</a:t>
            </a:r>
            <a:r>
              <a:rPr sz="1050" b="1" spc="-35" dirty="0">
                <a:solidFill>
                  <a:srgbClr val="C00000"/>
                </a:solidFill>
                <a:latin typeface="Arial"/>
                <a:cs typeface="Arial"/>
              </a:rPr>
              <a:t>)</a:t>
            </a:r>
            <a:r>
              <a:rPr sz="1050" b="1" spc="-10" dirty="0">
                <a:solidFill>
                  <a:srgbClr val="C00000"/>
                </a:solidFill>
                <a:latin typeface="Arial"/>
                <a:cs typeface="Arial"/>
              </a:rPr>
              <a:t>.</a:t>
            </a:r>
            <a:r>
              <a:rPr sz="1050" b="1" spc="-95" dirty="0">
                <a:solidFill>
                  <a:srgbClr val="C00000"/>
                </a:solidFill>
                <a:latin typeface="Arial"/>
                <a:cs typeface="Arial"/>
              </a:rPr>
              <a:t> </a:t>
            </a:r>
            <a:r>
              <a:rPr sz="1050" b="1" spc="-45" dirty="0">
                <a:solidFill>
                  <a:srgbClr val="C00000"/>
                </a:solidFill>
                <a:latin typeface="Arial"/>
                <a:cs typeface="Arial"/>
              </a:rPr>
              <a:t>T</a:t>
            </a:r>
            <a:r>
              <a:rPr sz="1050" b="1" spc="30" dirty="0">
                <a:solidFill>
                  <a:srgbClr val="C00000"/>
                </a:solidFill>
                <a:latin typeface="Arial"/>
                <a:cs typeface="Arial"/>
              </a:rPr>
              <a:t>h</a:t>
            </a:r>
            <a:r>
              <a:rPr sz="1050" b="1" spc="10" dirty="0">
                <a:solidFill>
                  <a:srgbClr val="C00000"/>
                </a:solidFill>
                <a:latin typeface="Arial"/>
                <a:cs typeface="Arial"/>
              </a:rPr>
              <a:t>e</a:t>
            </a:r>
            <a:r>
              <a:rPr sz="1050" b="1" spc="-90" dirty="0">
                <a:solidFill>
                  <a:srgbClr val="C00000"/>
                </a:solidFill>
                <a:latin typeface="Arial"/>
                <a:cs typeface="Arial"/>
              </a:rPr>
              <a:t>s</a:t>
            </a:r>
            <a:r>
              <a:rPr sz="1050" b="1" spc="5" dirty="0">
                <a:solidFill>
                  <a:srgbClr val="C00000"/>
                </a:solidFill>
                <a:latin typeface="Arial"/>
                <a:cs typeface="Arial"/>
              </a:rPr>
              <a:t>e  </a:t>
            </a:r>
            <a:r>
              <a:rPr sz="1050" b="1" spc="60" dirty="0">
                <a:solidFill>
                  <a:srgbClr val="C00000"/>
                </a:solidFill>
                <a:latin typeface="Arial"/>
                <a:cs typeface="Arial"/>
              </a:rPr>
              <a:t>m</a:t>
            </a:r>
            <a:r>
              <a:rPr sz="1050" b="1" spc="10" dirty="0">
                <a:solidFill>
                  <a:srgbClr val="C00000"/>
                </a:solidFill>
                <a:latin typeface="Arial"/>
                <a:cs typeface="Arial"/>
              </a:rPr>
              <a:t>ode</a:t>
            </a:r>
            <a:r>
              <a:rPr sz="1050" b="1" spc="-35" dirty="0">
                <a:solidFill>
                  <a:srgbClr val="C00000"/>
                </a:solidFill>
                <a:latin typeface="Arial"/>
                <a:cs typeface="Arial"/>
              </a:rPr>
              <a:t>l</a:t>
            </a:r>
            <a:r>
              <a:rPr sz="1050" b="1" spc="-80" dirty="0">
                <a:solidFill>
                  <a:srgbClr val="C00000"/>
                </a:solidFill>
                <a:latin typeface="Arial"/>
                <a:cs typeface="Arial"/>
              </a:rPr>
              <a:t>s</a:t>
            </a:r>
            <a:r>
              <a:rPr sz="1050" b="1" spc="-100" dirty="0">
                <a:solidFill>
                  <a:srgbClr val="C00000"/>
                </a:solidFill>
                <a:latin typeface="Arial"/>
                <a:cs typeface="Arial"/>
              </a:rPr>
              <a:t> </a:t>
            </a:r>
            <a:r>
              <a:rPr sz="1050" b="1" spc="10" dirty="0">
                <a:solidFill>
                  <a:srgbClr val="C00000"/>
                </a:solidFill>
                <a:latin typeface="Arial"/>
                <a:cs typeface="Arial"/>
              </a:rPr>
              <a:t>bo</a:t>
            </a:r>
            <a:r>
              <a:rPr sz="1050" b="1" spc="25" dirty="0">
                <a:solidFill>
                  <a:srgbClr val="C00000"/>
                </a:solidFill>
                <a:latin typeface="Arial"/>
                <a:cs typeface="Arial"/>
              </a:rPr>
              <a:t>rr</a:t>
            </a:r>
            <a:r>
              <a:rPr sz="1050" b="1" dirty="0">
                <a:solidFill>
                  <a:srgbClr val="C00000"/>
                </a:solidFill>
                <a:latin typeface="Arial"/>
                <a:cs typeface="Arial"/>
              </a:rPr>
              <a:t>ow</a:t>
            </a:r>
            <a:r>
              <a:rPr sz="1050" b="1" spc="-8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25" dirty="0">
                <a:solidFill>
                  <a:srgbClr val="C00000"/>
                </a:solidFill>
                <a:latin typeface="Arial"/>
                <a:cs typeface="Arial"/>
              </a:rPr>
              <a:t>r</a:t>
            </a:r>
            <a:r>
              <a:rPr sz="1050" b="1" spc="-5" dirty="0">
                <a:solidFill>
                  <a:srgbClr val="C00000"/>
                </a:solidFill>
                <a:latin typeface="Arial"/>
                <a:cs typeface="Arial"/>
              </a:rPr>
              <a:t>e</a:t>
            </a:r>
            <a:r>
              <a:rPr sz="1050" b="1" spc="-10" dirty="0">
                <a:solidFill>
                  <a:srgbClr val="C00000"/>
                </a:solidFill>
                <a:latin typeface="Arial"/>
                <a:cs typeface="Arial"/>
              </a:rPr>
              <a:t>n</a:t>
            </a:r>
            <a:r>
              <a:rPr sz="1050" b="1" spc="-20" dirty="0">
                <a:solidFill>
                  <a:srgbClr val="C00000"/>
                </a:solidFill>
                <a:latin typeface="Arial"/>
                <a:cs typeface="Arial"/>
              </a:rPr>
              <a:t>gt</a:t>
            </a:r>
            <a:r>
              <a:rPr sz="1050" b="1" spc="5" dirty="0">
                <a:solidFill>
                  <a:srgbClr val="C00000"/>
                </a:solidFill>
                <a:latin typeface="Arial"/>
                <a:cs typeface="Arial"/>
              </a:rPr>
              <a:t>h</a:t>
            </a:r>
            <a:r>
              <a:rPr sz="1050" b="1" spc="-85" dirty="0">
                <a:solidFill>
                  <a:srgbClr val="C00000"/>
                </a:solidFill>
                <a:latin typeface="Arial"/>
                <a:cs typeface="Arial"/>
              </a:rPr>
              <a:t>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20" dirty="0">
                <a:solidFill>
                  <a:srgbClr val="C00000"/>
                </a:solidFill>
                <a:latin typeface="Arial"/>
                <a:cs typeface="Arial"/>
              </a:rPr>
              <a:t>r</a:t>
            </a:r>
            <a:r>
              <a:rPr sz="1050" b="1" spc="-85" dirty="0">
                <a:solidFill>
                  <a:srgbClr val="C00000"/>
                </a:solidFill>
                <a:latin typeface="Arial"/>
                <a:cs typeface="Arial"/>
              </a:rPr>
              <a:t> </a:t>
            </a:r>
            <a:r>
              <a:rPr sz="1050" b="1" spc="40" dirty="0">
                <a:solidFill>
                  <a:srgbClr val="C00000"/>
                </a:solidFill>
                <a:latin typeface="Arial"/>
                <a:cs typeface="Arial"/>
              </a:rPr>
              <a:t>t</a:t>
            </a:r>
            <a:r>
              <a:rPr sz="1050" b="1" spc="-1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e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a:t>
            </a:r>
            <a:r>
              <a:rPr sz="1050" b="1" spc="-65" dirty="0">
                <a:solidFill>
                  <a:srgbClr val="C00000"/>
                </a:solidFill>
                <a:latin typeface="Arial"/>
                <a:cs typeface="Arial"/>
              </a:rPr>
              <a:t> </a:t>
            </a:r>
            <a:r>
              <a:rPr sz="1050" b="1" spc="10" dirty="0">
                <a:solidFill>
                  <a:srgbClr val="C00000"/>
                </a:solidFill>
                <a:latin typeface="Arial"/>
                <a:cs typeface="Arial"/>
              </a:rPr>
              <a:t>a</a:t>
            </a:r>
            <a:r>
              <a:rPr sz="1050" b="1" spc="-70" dirty="0">
                <a:solidFill>
                  <a:srgbClr val="C00000"/>
                </a:solidFill>
                <a:latin typeface="Arial"/>
                <a:cs typeface="Arial"/>
              </a:rPr>
              <a:t>c</a:t>
            </a:r>
            <a:r>
              <a:rPr sz="1050" b="1" spc="45" dirty="0">
                <a:solidFill>
                  <a:srgbClr val="C00000"/>
                </a:solidFill>
                <a:latin typeface="Arial"/>
                <a:cs typeface="Arial"/>
              </a:rPr>
              <a:t>r</a:t>
            </a:r>
            <a:r>
              <a:rPr sz="1050" b="1" spc="-45" dirty="0">
                <a:solidFill>
                  <a:srgbClr val="C00000"/>
                </a:solidFill>
                <a:latin typeface="Arial"/>
                <a:cs typeface="Arial"/>
              </a:rPr>
              <a:t>o</a:t>
            </a:r>
            <a:r>
              <a:rPr sz="1050" b="1" spc="-50" dirty="0">
                <a:solidFill>
                  <a:srgbClr val="C00000"/>
                </a:solidFill>
                <a:latin typeface="Arial"/>
                <a:cs typeface="Arial"/>
              </a:rPr>
              <a:t>s</a:t>
            </a:r>
            <a:r>
              <a:rPr sz="1050" b="1" spc="-80" dirty="0">
                <a:solidFill>
                  <a:srgbClr val="C00000"/>
                </a:solidFill>
                <a:latin typeface="Arial"/>
                <a:cs typeface="Arial"/>
              </a:rPr>
              <a:t>s</a:t>
            </a:r>
            <a:r>
              <a:rPr sz="1050" b="1" spc="-100" dirty="0">
                <a:solidFill>
                  <a:srgbClr val="C00000"/>
                </a:solidFill>
                <a:latin typeface="Arial"/>
                <a:cs typeface="Arial"/>
              </a:rPr>
              <a:t> </a:t>
            </a:r>
            <a:r>
              <a:rPr sz="1050" b="1" spc="30" dirty="0">
                <a:solidFill>
                  <a:srgbClr val="C00000"/>
                </a:solidFill>
                <a:latin typeface="Arial"/>
                <a:cs typeface="Arial"/>
              </a:rPr>
              <a:t>ne</a:t>
            </a:r>
            <a:r>
              <a:rPr sz="1050" b="1" spc="-35" dirty="0">
                <a:solidFill>
                  <a:srgbClr val="C00000"/>
                </a:solidFill>
                <a:latin typeface="Arial"/>
                <a:cs typeface="Arial"/>
              </a:rPr>
              <a:t>i</a:t>
            </a:r>
            <a:r>
              <a:rPr sz="1050" b="1" spc="-30" dirty="0">
                <a:solidFill>
                  <a:srgbClr val="C00000"/>
                </a:solidFill>
                <a:latin typeface="Arial"/>
                <a:cs typeface="Arial"/>
              </a:rPr>
              <a:t>g</a:t>
            </a:r>
            <a:r>
              <a:rPr sz="1050" b="1" spc="-25" dirty="0">
                <a:solidFill>
                  <a:srgbClr val="C00000"/>
                </a:solidFill>
                <a:latin typeface="Arial"/>
                <a:cs typeface="Arial"/>
              </a:rPr>
              <a:t>h</a:t>
            </a:r>
            <a:r>
              <a:rPr sz="1050" b="1" spc="-5" dirty="0">
                <a:solidFill>
                  <a:srgbClr val="C00000"/>
                </a:solidFill>
                <a:latin typeface="Arial"/>
                <a:cs typeface="Arial"/>
              </a:rPr>
              <a:t>b</a:t>
            </a:r>
            <a:r>
              <a:rPr sz="1050" b="1" spc="10" dirty="0">
                <a:solidFill>
                  <a:srgbClr val="C00000"/>
                </a:solidFill>
                <a:latin typeface="Arial"/>
                <a:cs typeface="Arial"/>
              </a:rPr>
              <a:t>o</a:t>
            </a:r>
            <a:r>
              <a:rPr sz="1050" b="1" spc="-10" dirty="0">
                <a:solidFill>
                  <a:srgbClr val="C00000"/>
                </a:solidFill>
                <a:latin typeface="Arial"/>
                <a:cs typeface="Arial"/>
              </a:rPr>
              <a:t>r</a:t>
            </a:r>
            <a:r>
              <a:rPr sz="1050" b="1" spc="-35" dirty="0">
                <a:solidFill>
                  <a:srgbClr val="C00000"/>
                </a:solidFill>
                <a:latin typeface="Arial"/>
                <a:cs typeface="Arial"/>
              </a:rPr>
              <a:t>i</a:t>
            </a:r>
            <a:r>
              <a:rPr sz="1050" b="1" spc="10" dirty="0">
                <a:solidFill>
                  <a:srgbClr val="C00000"/>
                </a:solidFill>
                <a:latin typeface="Arial"/>
                <a:cs typeface="Arial"/>
              </a:rPr>
              <a:t>n</a:t>
            </a:r>
            <a:r>
              <a:rPr sz="1050" b="1" spc="-65" dirty="0">
                <a:solidFill>
                  <a:srgbClr val="C00000"/>
                </a:solidFill>
                <a:latin typeface="Arial"/>
                <a:cs typeface="Arial"/>
              </a:rPr>
              <a:t>g</a:t>
            </a:r>
            <a:r>
              <a:rPr sz="1050" b="1" spc="-95"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oun</a:t>
            </a:r>
            <a:r>
              <a:rPr sz="1050" b="1" spc="20" dirty="0">
                <a:solidFill>
                  <a:srgbClr val="C00000"/>
                </a:solidFill>
                <a:latin typeface="Arial"/>
                <a:cs typeface="Arial"/>
              </a:rPr>
              <a:t>t</a:t>
            </a:r>
            <a:r>
              <a:rPr sz="1050" b="1" spc="-35" dirty="0">
                <a:solidFill>
                  <a:srgbClr val="C00000"/>
                </a:solidFill>
                <a:latin typeface="Arial"/>
                <a:cs typeface="Arial"/>
              </a:rPr>
              <a:t>i</a:t>
            </a:r>
            <a:r>
              <a:rPr sz="1050" b="1" spc="10" dirty="0">
                <a:solidFill>
                  <a:srgbClr val="C00000"/>
                </a:solidFill>
                <a:latin typeface="Arial"/>
                <a:cs typeface="Arial"/>
              </a:rPr>
              <a:t>e</a:t>
            </a:r>
            <a:r>
              <a:rPr sz="1050" b="1" spc="-80" dirty="0">
                <a:solidFill>
                  <a:srgbClr val="C00000"/>
                </a:solidFill>
                <a:latin typeface="Arial"/>
                <a:cs typeface="Arial"/>
              </a:rPr>
              <a:t>s</a:t>
            </a:r>
            <a:r>
              <a:rPr sz="1050" b="1" spc="-100" dirty="0">
                <a:solidFill>
                  <a:srgbClr val="C00000"/>
                </a:solidFill>
                <a:latin typeface="Arial"/>
                <a:cs typeface="Arial"/>
              </a:rPr>
              <a:t> </a:t>
            </a:r>
            <a:r>
              <a:rPr sz="1050" b="1" spc="40" dirty="0">
                <a:solidFill>
                  <a:srgbClr val="C00000"/>
                </a:solidFill>
                <a:latin typeface="Arial"/>
                <a:cs typeface="Arial"/>
              </a:rPr>
              <a:t>t</a:t>
            </a:r>
            <a:r>
              <a:rPr sz="1050" b="1" spc="-5" dirty="0">
                <a:solidFill>
                  <a:srgbClr val="C00000"/>
                </a:solidFill>
                <a:latin typeface="Arial"/>
                <a:cs typeface="Arial"/>
              </a:rPr>
              <a:t>o  </a:t>
            </a:r>
            <a:r>
              <a:rPr sz="1050" b="1" spc="10" dirty="0">
                <a:solidFill>
                  <a:srgbClr val="C00000"/>
                </a:solidFill>
                <a:latin typeface="Arial"/>
                <a:cs typeface="Arial"/>
              </a:rPr>
              <a:t>p</a:t>
            </a:r>
            <a:r>
              <a:rPr sz="1050" b="1" spc="45" dirty="0">
                <a:solidFill>
                  <a:srgbClr val="C00000"/>
                </a:solidFill>
                <a:latin typeface="Arial"/>
                <a:cs typeface="Arial"/>
              </a:rPr>
              <a:t>r</a:t>
            </a:r>
            <a:r>
              <a:rPr sz="1050" b="1" spc="10" dirty="0">
                <a:solidFill>
                  <a:srgbClr val="C00000"/>
                </a:solidFill>
                <a:latin typeface="Arial"/>
                <a:cs typeface="Arial"/>
              </a:rPr>
              <a:t>o</a:t>
            </a:r>
            <a:r>
              <a:rPr sz="1050" b="1" spc="-5" dirty="0">
                <a:solidFill>
                  <a:srgbClr val="C00000"/>
                </a:solidFill>
                <a:latin typeface="Arial"/>
                <a:cs typeface="Arial"/>
              </a:rPr>
              <a:t>d</a:t>
            </a:r>
            <a:r>
              <a:rPr sz="1050" b="1" spc="10" dirty="0">
                <a:solidFill>
                  <a:srgbClr val="C00000"/>
                </a:solidFill>
                <a:latin typeface="Arial"/>
                <a:cs typeface="Arial"/>
              </a:rPr>
              <a:t>u</a:t>
            </a:r>
            <a:r>
              <a:rPr sz="1050" b="1" spc="-85" dirty="0">
                <a:solidFill>
                  <a:srgbClr val="C00000"/>
                </a:solidFill>
                <a:latin typeface="Arial"/>
                <a:cs typeface="Arial"/>
              </a:rPr>
              <a:t>c</a:t>
            </a:r>
            <a:r>
              <a:rPr sz="1050" b="1" spc="10" dirty="0">
                <a:solidFill>
                  <a:srgbClr val="C00000"/>
                </a:solidFill>
                <a:latin typeface="Arial"/>
                <a:cs typeface="Arial"/>
              </a:rPr>
              <a:t>e</a:t>
            </a:r>
            <a:r>
              <a:rPr sz="1050" b="1" spc="-90" dirty="0">
                <a:solidFill>
                  <a:srgbClr val="C00000"/>
                </a:solidFill>
                <a:latin typeface="Arial"/>
                <a:cs typeface="Arial"/>
              </a:rPr>
              <a:t> </a:t>
            </a:r>
            <a:r>
              <a:rPr sz="1050" b="1" spc="-70" dirty="0">
                <a:solidFill>
                  <a:srgbClr val="C00000"/>
                </a:solidFill>
                <a:latin typeface="Arial"/>
                <a:cs typeface="Arial"/>
              </a:rPr>
              <a:t>s</a:t>
            </a:r>
            <a:r>
              <a:rPr sz="1050" b="1" spc="40" dirty="0">
                <a:solidFill>
                  <a:srgbClr val="C00000"/>
                </a:solidFill>
                <a:latin typeface="Arial"/>
                <a:cs typeface="Arial"/>
              </a:rPr>
              <a:t>t</a:t>
            </a:r>
            <a:r>
              <a:rPr sz="1050" b="1" spc="10" dirty="0">
                <a:solidFill>
                  <a:srgbClr val="C00000"/>
                </a:solidFill>
                <a:latin typeface="Arial"/>
                <a:cs typeface="Arial"/>
              </a:rPr>
              <a:t>a</a:t>
            </a:r>
            <a:r>
              <a:rPr sz="1050" b="1" spc="-5" dirty="0">
                <a:solidFill>
                  <a:srgbClr val="C00000"/>
                </a:solidFill>
                <a:latin typeface="Arial"/>
                <a:cs typeface="Arial"/>
              </a:rPr>
              <a:t>b</a:t>
            </a:r>
            <a:r>
              <a:rPr sz="1050" b="1" spc="-35" dirty="0">
                <a:solidFill>
                  <a:srgbClr val="C00000"/>
                </a:solidFill>
                <a:latin typeface="Arial"/>
                <a:cs typeface="Arial"/>
              </a:rPr>
              <a:t>l</a:t>
            </a:r>
            <a:r>
              <a:rPr sz="1050" b="1" spc="10" dirty="0">
                <a:solidFill>
                  <a:srgbClr val="C00000"/>
                </a:solidFill>
                <a:latin typeface="Arial"/>
                <a:cs typeface="Arial"/>
              </a:rPr>
              <a:t>e</a:t>
            </a:r>
            <a:r>
              <a:rPr sz="1050" b="1" spc="-70" dirty="0">
                <a:solidFill>
                  <a:srgbClr val="C00000"/>
                </a:solidFill>
                <a:latin typeface="Arial"/>
                <a:cs typeface="Arial"/>
              </a:rPr>
              <a:t> </a:t>
            </a:r>
            <a:r>
              <a:rPr sz="1050" b="1" spc="30" dirty="0">
                <a:solidFill>
                  <a:srgbClr val="C00000"/>
                </a:solidFill>
                <a:latin typeface="Arial"/>
                <a:cs typeface="Arial"/>
              </a:rPr>
              <a:t>e</a:t>
            </a:r>
            <a:r>
              <a:rPr sz="1050" b="1" spc="-70" dirty="0">
                <a:solidFill>
                  <a:srgbClr val="C00000"/>
                </a:solidFill>
                <a:latin typeface="Arial"/>
                <a:cs typeface="Arial"/>
              </a:rPr>
              <a:t>s</a:t>
            </a:r>
            <a:r>
              <a:rPr sz="1050" b="1" spc="20" dirty="0">
                <a:solidFill>
                  <a:srgbClr val="C00000"/>
                </a:solidFill>
                <a:latin typeface="Arial"/>
                <a:cs typeface="Arial"/>
              </a:rPr>
              <a:t>t</a:t>
            </a:r>
            <a:r>
              <a:rPr sz="1050" b="1" spc="-35" dirty="0">
                <a:solidFill>
                  <a:srgbClr val="C00000"/>
                </a:solidFill>
                <a:latin typeface="Arial"/>
                <a:cs typeface="Arial"/>
              </a:rPr>
              <a:t>i</a:t>
            </a:r>
            <a:r>
              <a:rPr sz="1050" b="1" spc="40" dirty="0">
                <a:solidFill>
                  <a:srgbClr val="C00000"/>
                </a:solidFill>
                <a:latin typeface="Arial"/>
                <a:cs typeface="Arial"/>
              </a:rPr>
              <a:t>m</a:t>
            </a:r>
            <a:r>
              <a:rPr sz="1050" b="1" spc="-5"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o</a:t>
            </a:r>
            <a:r>
              <a:rPr sz="1050" b="1" spc="5" dirty="0">
                <a:solidFill>
                  <a:srgbClr val="C00000"/>
                </a:solidFill>
                <a:latin typeface="Arial"/>
                <a:cs typeface="Arial"/>
              </a:rPr>
              <a:t>f</a:t>
            </a:r>
            <a:r>
              <a:rPr sz="1050" b="1" spc="-35" dirty="0">
                <a:solidFill>
                  <a:srgbClr val="C00000"/>
                </a:solidFill>
                <a:latin typeface="Arial"/>
                <a:cs typeface="Arial"/>
              </a:rPr>
              <a:t> </a:t>
            </a:r>
            <a:r>
              <a:rPr sz="1050" b="1" spc="10" dirty="0">
                <a:solidFill>
                  <a:srgbClr val="C00000"/>
                </a:solidFill>
                <a:latin typeface="Arial"/>
                <a:cs typeface="Arial"/>
              </a:rPr>
              <a:t>d</a:t>
            </a:r>
            <a:r>
              <a:rPr sz="1050" b="1" spc="45" dirty="0">
                <a:solidFill>
                  <a:srgbClr val="C00000"/>
                </a:solidFill>
                <a:latin typeface="Arial"/>
                <a:cs typeface="Arial"/>
              </a:rPr>
              <a:t>r</a:t>
            </a:r>
            <a:r>
              <a:rPr sz="1050" b="1" spc="10" dirty="0">
                <a:solidFill>
                  <a:srgbClr val="C00000"/>
                </a:solidFill>
                <a:latin typeface="Arial"/>
                <a:cs typeface="Arial"/>
              </a:rPr>
              <a:t>u</a:t>
            </a:r>
            <a:r>
              <a:rPr sz="1050" b="1" spc="-40" dirty="0">
                <a:solidFill>
                  <a:srgbClr val="C00000"/>
                </a:solidFill>
                <a:latin typeface="Arial"/>
                <a:cs typeface="Arial"/>
              </a:rPr>
              <a:t>g  </a:t>
            </a:r>
            <a:r>
              <a:rPr sz="1050" b="1" spc="10" dirty="0">
                <a:solidFill>
                  <a:srgbClr val="C00000"/>
                </a:solidFill>
                <a:latin typeface="Arial"/>
                <a:cs typeface="Arial"/>
              </a:rPr>
              <a:t>o</a:t>
            </a:r>
            <a:r>
              <a:rPr sz="1050" b="1" spc="-30" dirty="0">
                <a:solidFill>
                  <a:srgbClr val="C00000"/>
                </a:solidFill>
                <a:latin typeface="Arial"/>
                <a:cs typeface="Arial"/>
              </a:rPr>
              <a:t>v</a:t>
            </a:r>
            <a:r>
              <a:rPr sz="1050" b="1" spc="10" dirty="0">
                <a:solidFill>
                  <a:srgbClr val="C00000"/>
                </a:solidFill>
                <a:latin typeface="Arial"/>
                <a:cs typeface="Arial"/>
              </a:rPr>
              <a:t>e</a:t>
            </a:r>
            <a:r>
              <a:rPr sz="1050" b="1" spc="5" dirty="0">
                <a:solidFill>
                  <a:srgbClr val="C00000"/>
                </a:solidFill>
                <a:latin typeface="Arial"/>
                <a:cs typeface="Arial"/>
              </a:rPr>
              <a:t>r</a:t>
            </a:r>
            <a:r>
              <a:rPr sz="1050" b="1" spc="-5" dirty="0">
                <a:solidFill>
                  <a:srgbClr val="C00000"/>
                </a:solidFill>
                <a:latin typeface="Arial"/>
                <a:cs typeface="Arial"/>
              </a:rPr>
              <a:t>d</a:t>
            </a:r>
            <a:r>
              <a:rPr sz="1050" b="1" spc="-45" dirty="0">
                <a:solidFill>
                  <a:srgbClr val="C00000"/>
                </a:solidFill>
                <a:latin typeface="Arial"/>
                <a:cs typeface="Arial"/>
              </a:rPr>
              <a:t>o</a:t>
            </a:r>
            <a:r>
              <a:rPr sz="1050" b="1" spc="-50" dirty="0">
                <a:solidFill>
                  <a:srgbClr val="C00000"/>
                </a:solidFill>
                <a:latin typeface="Arial"/>
                <a:cs typeface="Arial"/>
              </a:rPr>
              <a:t>s</a:t>
            </a:r>
            <a:r>
              <a:rPr sz="1050" b="1" spc="10" dirty="0">
                <a:solidFill>
                  <a:srgbClr val="C00000"/>
                </a:solidFill>
                <a:latin typeface="Arial"/>
                <a:cs typeface="Arial"/>
              </a:rPr>
              <a:t>e</a:t>
            </a:r>
            <a:r>
              <a:rPr sz="1050" b="1" spc="-90" dirty="0">
                <a:solidFill>
                  <a:srgbClr val="C00000"/>
                </a:solidFill>
                <a:latin typeface="Arial"/>
                <a:cs typeface="Arial"/>
              </a:rPr>
              <a:t> </a:t>
            </a:r>
            <a:r>
              <a:rPr sz="1050" b="1" spc="10" dirty="0">
                <a:solidFill>
                  <a:srgbClr val="C00000"/>
                </a:solidFill>
                <a:latin typeface="Arial"/>
                <a:cs typeface="Arial"/>
              </a:rPr>
              <a:t>d</a:t>
            </a:r>
            <a:r>
              <a:rPr sz="1050" b="1" spc="30" dirty="0">
                <a:solidFill>
                  <a:srgbClr val="C00000"/>
                </a:solidFill>
                <a:latin typeface="Arial"/>
                <a:cs typeface="Arial"/>
              </a:rPr>
              <a:t>e</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h</a:t>
            </a:r>
            <a:r>
              <a:rPr sz="1050" b="1" spc="-65" dirty="0">
                <a:solidFill>
                  <a:srgbClr val="C00000"/>
                </a:solidFill>
                <a:latin typeface="Arial"/>
                <a:cs typeface="Arial"/>
              </a:rPr>
              <a:t> </a:t>
            </a:r>
            <a:r>
              <a:rPr sz="1050" b="1" spc="45" dirty="0">
                <a:solidFill>
                  <a:srgbClr val="C00000"/>
                </a:solidFill>
                <a:latin typeface="Arial"/>
                <a:cs typeface="Arial"/>
              </a:rPr>
              <a:t>r</a:t>
            </a:r>
            <a:r>
              <a:rPr sz="1050" b="1" spc="10" dirty="0">
                <a:solidFill>
                  <a:srgbClr val="C00000"/>
                </a:solidFill>
                <a:latin typeface="Arial"/>
                <a:cs typeface="Arial"/>
              </a:rPr>
              <a:t>a</a:t>
            </a:r>
            <a:r>
              <a:rPr sz="1050" b="1" spc="20" dirty="0">
                <a:solidFill>
                  <a:srgbClr val="C00000"/>
                </a:solidFill>
                <a:latin typeface="Arial"/>
                <a:cs typeface="Arial"/>
              </a:rPr>
              <a:t>t</a:t>
            </a:r>
            <a:r>
              <a:rPr sz="1050" b="1" spc="-5" dirty="0">
                <a:solidFill>
                  <a:srgbClr val="C00000"/>
                </a:solidFill>
                <a:latin typeface="Arial"/>
                <a:cs typeface="Arial"/>
              </a:rPr>
              <a:t>e</a:t>
            </a:r>
            <a:r>
              <a:rPr sz="1050" b="1" spc="-80" dirty="0">
                <a:solidFill>
                  <a:srgbClr val="C00000"/>
                </a:solidFill>
                <a:latin typeface="Arial"/>
                <a:cs typeface="Arial"/>
              </a:rPr>
              <a:t>s </a:t>
            </a:r>
            <a:r>
              <a:rPr sz="1050" b="1" spc="10" dirty="0">
                <a:solidFill>
                  <a:srgbClr val="C00000"/>
                </a:solidFill>
                <a:latin typeface="Arial"/>
                <a:cs typeface="Arial"/>
              </a:rPr>
              <a:t>b</a:t>
            </a:r>
            <a:r>
              <a:rPr sz="1050" b="1" spc="-50" dirty="0">
                <a:solidFill>
                  <a:srgbClr val="C00000"/>
                </a:solidFill>
                <a:latin typeface="Arial"/>
                <a:cs typeface="Arial"/>
              </a:rPr>
              <a:t>y</a:t>
            </a:r>
            <a:r>
              <a:rPr sz="1050" b="1" spc="-30" dirty="0">
                <a:solidFill>
                  <a:srgbClr val="C00000"/>
                </a:solidFill>
                <a:latin typeface="Arial"/>
                <a:cs typeface="Arial"/>
              </a:rPr>
              <a:t> </a:t>
            </a:r>
            <a:r>
              <a:rPr sz="1050" b="1" spc="-70" dirty="0">
                <a:solidFill>
                  <a:srgbClr val="C00000"/>
                </a:solidFill>
                <a:latin typeface="Arial"/>
                <a:cs typeface="Arial"/>
              </a:rPr>
              <a:t>c</a:t>
            </a:r>
            <a:r>
              <a:rPr sz="1050" b="1" spc="10" dirty="0">
                <a:solidFill>
                  <a:srgbClr val="C00000"/>
                </a:solidFill>
                <a:latin typeface="Arial"/>
                <a:cs typeface="Arial"/>
              </a:rPr>
              <a:t>ou</a:t>
            </a:r>
            <a:r>
              <a:rPr sz="1050" b="1" spc="-10" dirty="0">
                <a:solidFill>
                  <a:srgbClr val="C00000"/>
                </a:solidFill>
                <a:latin typeface="Arial"/>
                <a:cs typeface="Arial"/>
              </a:rPr>
              <a:t>n</a:t>
            </a:r>
            <a:r>
              <a:rPr sz="1050" b="1" spc="20" dirty="0">
                <a:solidFill>
                  <a:srgbClr val="C00000"/>
                </a:solidFill>
                <a:latin typeface="Arial"/>
                <a:cs typeface="Arial"/>
              </a:rPr>
              <a:t>t</a:t>
            </a:r>
            <a:r>
              <a:rPr sz="1050" b="1" spc="-50" dirty="0">
                <a:solidFill>
                  <a:srgbClr val="C00000"/>
                </a:solidFill>
                <a:latin typeface="Arial"/>
                <a:cs typeface="Arial"/>
              </a:rPr>
              <a:t>y</a:t>
            </a:r>
            <a:r>
              <a:rPr sz="1050" b="1" spc="-85" dirty="0">
                <a:solidFill>
                  <a:srgbClr val="C00000"/>
                </a:solidFill>
                <a:latin typeface="Arial"/>
                <a:cs typeface="Arial"/>
              </a:rPr>
              <a:t> </a:t>
            </a:r>
            <a:r>
              <a:rPr sz="1050" b="1" spc="10" dirty="0">
                <a:solidFill>
                  <a:srgbClr val="C00000"/>
                </a:solidFill>
                <a:latin typeface="Arial"/>
                <a:cs typeface="Arial"/>
              </a:rPr>
              <a:t>a</a:t>
            </a:r>
            <a:r>
              <a:rPr sz="1050" b="1" spc="30" dirty="0">
                <a:solidFill>
                  <a:srgbClr val="C00000"/>
                </a:solidFill>
                <a:latin typeface="Arial"/>
                <a:cs typeface="Arial"/>
              </a:rPr>
              <a:t>n</a:t>
            </a:r>
            <a:r>
              <a:rPr sz="1050" b="1" spc="5" dirty="0">
                <a:solidFill>
                  <a:srgbClr val="C00000"/>
                </a:solidFill>
                <a:latin typeface="Arial"/>
                <a:cs typeface="Arial"/>
              </a:rPr>
              <a:t>d  </a:t>
            </a:r>
            <a:r>
              <a:rPr sz="1050" b="1" spc="-30" dirty="0">
                <a:solidFill>
                  <a:srgbClr val="C00000"/>
                </a:solidFill>
                <a:latin typeface="Arial"/>
                <a:cs typeface="Arial"/>
              </a:rPr>
              <a:t>y</a:t>
            </a:r>
            <a:r>
              <a:rPr sz="1050" b="1" spc="30" dirty="0">
                <a:solidFill>
                  <a:srgbClr val="C00000"/>
                </a:solidFill>
                <a:latin typeface="Arial"/>
                <a:cs typeface="Arial"/>
              </a:rPr>
              <a:t>e</a:t>
            </a:r>
            <a:r>
              <a:rPr sz="1050" b="1" spc="-10" dirty="0">
                <a:solidFill>
                  <a:srgbClr val="C00000"/>
                </a:solidFill>
                <a:latin typeface="Arial"/>
                <a:cs typeface="Arial"/>
              </a:rPr>
              <a:t>a</a:t>
            </a:r>
            <a:r>
              <a:rPr sz="1050" b="1" spc="10" dirty="0">
                <a:solidFill>
                  <a:srgbClr val="C00000"/>
                </a:solidFill>
                <a:latin typeface="Arial"/>
                <a:cs typeface="Arial"/>
              </a:rPr>
              <a:t>r</a:t>
            </a:r>
            <a:r>
              <a:rPr sz="1050" b="1" spc="-10" dirty="0">
                <a:solidFill>
                  <a:srgbClr val="C00000"/>
                </a:solidFill>
                <a:latin typeface="Arial"/>
                <a:cs typeface="Arial"/>
              </a:rPr>
              <a:t>.</a:t>
            </a:r>
            <a:r>
              <a:rPr sz="1050" b="1" spc="-75" dirty="0">
                <a:solidFill>
                  <a:srgbClr val="C00000"/>
                </a:solidFill>
                <a:latin typeface="Arial"/>
                <a:cs typeface="Arial"/>
              </a:rPr>
              <a:t> </a:t>
            </a:r>
            <a:r>
              <a:rPr sz="1100" b="1" i="1" spc="-140" dirty="0">
                <a:solidFill>
                  <a:srgbClr val="C00000"/>
                </a:solidFill>
                <a:latin typeface="Arial"/>
                <a:cs typeface="Arial"/>
              </a:rPr>
              <a:t>S</a:t>
            </a:r>
            <a:r>
              <a:rPr sz="1100" b="1" i="1" spc="-20" dirty="0">
                <a:solidFill>
                  <a:srgbClr val="C00000"/>
                </a:solidFill>
                <a:latin typeface="Arial"/>
                <a:cs typeface="Arial"/>
              </a:rPr>
              <a:t>o</a:t>
            </a:r>
            <a:r>
              <a:rPr sz="1100" b="1" i="1" spc="-15" dirty="0">
                <a:solidFill>
                  <a:srgbClr val="C00000"/>
                </a:solidFill>
                <a:latin typeface="Arial"/>
                <a:cs typeface="Arial"/>
              </a:rPr>
              <a:t>u</a:t>
            </a:r>
            <a:r>
              <a:rPr sz="1100" b="1" i="1" spc="-10" dirty="0">
                <a:solidFill>
                  <a:srgbClr val="C00000"/>
                </a:solidFill>
                <a:latin typeface="Arial"/>
                <a:cs typeface="Arial"/>
              </a:rPr>
              <a:t>r</a:t>
            </a:r>
            <a:r>
              <a:rPr sz="1100" b="1" i="1" spc="-120" dirty="0">
                <a:solidFill>
                  <a:srgbClr val="C00000"/>
                </a:solidFill>
                <a:latin typeface="Arial"/>
                <a:cs typeface="Arial"/>
              </a:rPr>
              <a:t>c</a:t>
            </a:r>
            <a:r>
              <a:rPr sz="1100" b="1" i="1" spc="-20" dirty="0">
                <a:solidFill>
                  <a:srgbClr val="C00000"/>
                </a:solidFill>
                <a:latin typeface="Arial"/>
                <a:cs typeface="Arial"/>
              </a:rPr>
              <a:t>e</a:t>
            </a:r>
            <a:r>
              <a:rPr sz="1100" b="1" i="1" spc="-85" dirty="0">
                <a:solidFill>
                  <a:srgbClr val="C00000"/>
                </a:solidFill>
                <a:latin typeface="Arial"/>
                <a:cs typeface="Arial"/>
              </a:rPr>
              <a:t>:</a:t>
            </a:r>
            <a:r>
              <a:rPr sz="1100" b="1" i="1" spc="-110" dirty="0">
                <a:solidFill>
                  <a:srgbClr val="C00000"/>
                </a:solidFill>
                <a:latin typeface="Arial"/>
                <a:cs typeface="Arial"/>
              </a:rPr>
              <a:t> </a:t>
            </a:r>
            <a:r>
              <a:rPr sz="1100" b="1" i="1" spc="20" dirty="0">
                <a:solidFill>
                  <a:srgbClr val="C00000"/>
                </a:solidFill>
                <a:latin typeface="Arial"/>
                <a:cs typeface="Arial"/>
              </a:rPr>
              <a:t>N</a:t>
            </a:r>
            <a:r>
              <a:rPr sz="1100" b="1" i="1" spc="-120" dirty="0">
                <a:solidFill>
                  <a:srgbClr val="C00000"/>
                </a:solidFill>
                <a:latin typeface="Arial"/>
                <a:cs typeface="Arial"/>
              </a:rPr>
              <a:t>C</a:t>
            </a:r>
            <a:r>
              <a:rPr sz="1100" b="1" i="1" spc="-20" dirty="0">
                <a:solidFill>
                  <a:srgbClr val="C00000"/>
                </a:solidFill>
                <a:latin typeface="Arial"/>
                <a:cs typeface="Arial"/>
              </a:rPr>
              <a:t>H</a:t>
            </a:r>
            <a:r>
              <a:rPr sz="1100" b="1" i="1" spc="-160" dirty="0">
                <a:solidFill>
                  <a:srgbClr val="C00000"/>
                </a:solidFill>
                <a:latin typeface="Arial"/>
                <a:cs typeface="Arial"/>
              </a:rPr>
              <a:t>S</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20" dirty="0">
                <a:solidFill>
                  <a:srgbClr val="C00000"/>
                </a:solidFill>
                <a:latin typeface="Arial"/>
                <a:cs typeface="Arial"/>
              </a:rPr>
              <a:t>N</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25" dirty="0">
                <a:solidFill>
                  <a:srgbClr val="C00000"/>
                </a:solidFill>
                <a:latin typeface="Arial"/>
                <a:cs typeface="Arial"/>
              </a:rPr>
              <a:t>o</a:t>
            </a:r>
            <a:r>
              <a:rPr sz="1100" b="1" i="1" spc="-20" dirty="0">
                <a:solidFill>
                  <a:srgbClr val="C00000"/>
                </a:solidFill>
                <a:latin typeface="Arial"/>
                <a:cs typeface="Arial"/>
              </a:rPr>
              <a:t>n</a:t>
            </a:r>
            <a:r>
              <a:rPr sz="1100" b="1" i="1" spc="-40" dirty="0">
                <a:solidFill>
                  <a:srgbClr val="C00000"/>
                </a:solidFill>
                <a:latin typeface="Arial"/>
                <a:cs typeface="Arial"/>
              </a:rPr>
              <a:t>al</a:t>
            </a:r>
            <a:r>
              <a:rPr sz="1100" b="1" i="1" spc="-95" dirty="0">
                <a:solidFill>
                  <a:srgbClr val="C00000"/>
                </a:solidFill>
                <a:latin typeface="Arial"/>
                <a:cs typeface="Arial"/>
              </a:rPr>
              <a:t> </a:t>
            </a:r>
            <a:r>
              <a:rPr sz="1100" b="1" i="1" spc="-80" dirty="0">
                <a:solidFill>
                  <a:srgbClr val="C00000"/>
                </a:solidFill>
                <a:latin typeface="Arial"/>
                <a:cs typeface="Arial"/>
              </a:rPr>
              <a:t>V</a:t>
            </a:r>
            <a:r>
              <a:rPr sz="1100" b="1" i="1" spc="-30" dirty="0">
                <a:solidFill>
                  <a:srgbClr val="C00000"/>
                </a:solidFill>
                <a:latin typeface="Arial"/>
                <a:cs typeface="Arial"/>
              </a:rPr>
              <a:t>i</a:t>
            </a:r>
            <a:r>
              <a:rPr sz="1100" b="1" i="1" spc="5" dirty="0">
                <a:solidFill>
                  <a:srgbClr val="C00000"/>
                </a:solidFill>
                <a:latin typeface="Arial"/>
                <a:cs typeface="Arial"/>
              </a:rPr>
              <a:t>t</a:t>
            </a:r>
            <a:r>
              <a:rPr sz="1100" b="1" i="1" spc="-20" dirty="0">
                <a:solidFill>
                  <a:srgbClr val="C00000"/>
                </a:solidFill>
                <a:latin typeface="Arial"/>
                <a:cs typeface="Arial"/>
              </a:rPr>
              <a:t>a</a:t>
            </a:r>
            <a:r>
              <a:rPr sz="1100" b="1" i="1" spc="-40" dirty="0">
                <a:solidFill>
                  <a:srgbClr val="C00000"/>
                </a:solidFill>
                <a:latin typeface="Arial"/>
                <a:cs typeface="Arial"/>
              </a:rPr>
              <a:t>l  </a:t>
            </a:r>
            <a:r>
              <a:rPr sz="1100" b="1" i="1" spc="-140" dirty="0">
                <a:solidFill>
                  <a:srgbClr val="C00000"/>
                </a:solidFill>
                <a:latin typeface="Arial"/>
                <a:cs typeface="Arial"/>
              </a:rPr>
              <a:t>S</a:t>
            </a:r>
            <a:r>
              <a:rPr sz="1100" b="1" i="1" spc="25" dirty="0">
                <a:solidFill>
                  <a:srgbClr val="C00000"/>
                </a:solidFill>
                <a:latin typeface="Arial"/>
                <a:cs typeface="Arial"/>
              </a:rPr>
              <a:t>t</a:t>
            </a:r>
            <a:r>
              <a:rPr sz="1100" b="1" i="1" spc="-20" dirty="0">
                <a:solidFill>
                  <a:srgbClr val="C00000"/>
                </a:solidFill>
                <a:latin typeface="Arial"/>
                <a:cs typeface="Arial"/>
              </a:rPr>
              <a:t>a</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50" dirty="0">
                <a:solidFill>
                  <a:srgbClr val="C00000"/>
                </a:solidFill>
                <a:latin typeface="Arial"/>
                <a:cs typeface="Arial"/>
              </a:rPr>
              <a:t>i</a:t>
            </a:r>
            <a:r>
              <a:rPr sz="1100" b="1" i="1" spc="-114" dirty="0">
                <a:solidFill>
                  <a:srgbClr val="C00000"/>
                </a:solidFill>
                <a:latin typeface="Arial"/>
                <a:cs typeface="Arial"/>
              </a:rPr>
              <a:t>c</a:t>
            </a:r>
            <a:r>
              <a:rPr sz="1100" b="1" i="1" spc="-110" dirty="0">
                <a:solidFill>
                  <a:srgbClr val="C00000"/>
                </a:solidFill>
                <a:latin typeface="Arial"/>
                <a:cs typeface="Arial"/>
              </a:rPr>
              <a:t>s</a:t>
            </a:r>
            <a:r>
              <a:rPr sz="1100" b="1" i="1" spc="-114" dirty="0">
                <a:solidFill>
                  <a:srgbClr val="C00000"/>
                </a:solidFill>
                <a:latin typeface="Arial"/>
                <a:cs typeface="Arial"/>
              </a:rPr>
              <a:t> </a:t>
            </a:r>
            <a:r>
              <a:rPr sz="1100" b="1" i="1" spc="-140" dirty="0">
                <a:solidFill>
                  <a:srgbClr val="C00000"/>
                </a:solidFill>
                <a:latin typeface="Arial"/>
                <a:cs typeface="Arial"/>
              </a:rPr>
              <a:t>S</a:t>
            </a:r>
            <a:r>
              <a:rPr sz="1100" b="1" i="1" spc="-60" dirty="0">
                <a:solidFill>
                  <a:srgbClr val="C00000"/>
                </a:solidFill>
                <a:latin typeface="Arial"/>
                <a:cs typeface="Arial"/>
              </a:rPr>
              <a:t>y</a:t>
            </a:r>
            <a:r>
              <a:rPr sz="1100" b="1" i="1" spc="-120" dirty="0">
                <a:solidFill>
                  <a:srgbClr val="C00000"/>
                </a:solidFill>
                <a:latin typeface="Arial"/>
                <a:cs typeface="Arial"/>
              </a:rPr>
              <a:t>s</a:t>
            </a:r>
            <a:r>
              <a:rPr sz="1100" b="1" i="1" spc="5" dirty="0">
                <a:solidFill>
                  <a:srgbClr val="C00000"/>
                </a:solidFill>
                <a:latin typeface="Arial"/>
                <a:cs typeface="Arial"/>
              </a:rPr>
              <a:t>t</a:t>
            </a:r>
            <a:r>
              <a:rPr sz="1100" b="1" i="1" spc="-20" dirty="0">
                <a:solidFill>
                  <a:srgbClr val="C00000"/>
                </a:solidFill>
                <a:latin typeface="Arial"/>
                <a:cs typeface="Arial"/>
              </a:rPr>
              <a:t>e</a:t>
            </a:r>
            <a:r>
              <a:rPr sz="1100" b="1" i="1" spc="-25" dirty="0">
                <a:solidFill>
                  <a:srgbClr val="C00000"/>
                </a:solidFill>
                <a:latin typeface="Arial"/>
                <a:cs typeface="Arial"/>
              </a:rPr>
              <a:t>m</a:t>
            </a:r>
            <a:r>
              <a:rPr sz="1100" b="1" i="1" spc="-50" dirty="0">
                <a:solidFill>
                  <a:srgbClr val="C00000"/>
                </a:solidFill>
                <a:latin typeface="Arial"/>
                <a:cs typeface="Arial"/>
              </a:rPr>
              <a:t>,</a:t>
            </a:r>
            <a:r>
              <a:rPr sz="1100" b="1" i="1" spc="-90" dirty="0">
                <a:solidFill>
                  <a:srgbClr val="C00000"/>
                </a:solidFill>
                <a:latin typeface="Arial"/>
                <a:cs typeface="Arial"/>
              </a:rPr>
              <a:t> </a:t>
            </a:r>
            <a:r>
              <a:rPr sz="1100" b="1" i="1" spc="15" dirty="0">
                <a:solidFill>
                  <a:srgbClr val="C00000"/>
                </a:solidFill>
                <a:latin typeface="Arial"/>
                <a:cs typeface="Arial"/>
              </a:rPr>
              <a:t>m</a:t>
            </a:r>
            <a:r>
              <a:rPr sz="1100" b="1" i="1" spc="-20" dirty="0">
                <a:solidFill>
                  <a:srgbClr val="C00000"/>
                </a:solidFill>
                <a:latin typeface="Arial"/>
                <a:cs typeface="Arial"/>
              </a:rPr>
              <a:t>o</a:t>
            </a:r>
            <a:r>
              <a:rPr sz="1100" b="1" i="1" spc="5" dirty="0">
                <a:solidFill>
                  <a:srgbClr val="C00000"/>
                </a:solidFill>
                <a:latin typeface="Arial"/>
                <a:cs typeface="Arial"/>
              </a:rPr>
              <a:t>rt</a:t>
            </a:r>
            <a:r>
              <a:rPr sz="1100" b="1" i="1" spc="-35" dirty="0">
                <a:solidFill>
                  <a:srgbClr val="C00000"/>
                </a:solidFill>
                <a:latin typeface="Arial"/>
                <a:cs typeface="Arial"/>
              </a:rPr>
              <a:t>a</a:t>
            </a:r>
            <a:r>
              <a:rPr sz="1100" b="1" i="1" spc="-50" dirty="0">
                <a:solidFill>
                  <a:srgbClr val="C00000"/>
                </a:solidFill>
                <a:latin typeface="Arial"/>
                <a:cs typeface="Arial"/>
              </a:rPr>
              <a:t>li</a:t>
            </a:r>
            <a:r>
              <a:rPr sz="1100" b="1" i="1" spc="5" dirty="0">
                <a:solidFill>
                  <a:srgbClr val="C00000"/>
                </a:solidFill>
                <a:latin typeface="Arial"/>
                <a:cs typeface="Arial"/>
              </a:rPr>
              <a:t>t</a:t>
            </a:r>
            <a:r>
              <a:rPr sz="1100" b="1" i="1" spc="-80" dirty="0">
                <a:solidFill>
                  <a:srgbClr val="C00000"/>
                </a:solidFill>
                <a:latin typeface="Arial"/>
                <a:cs typeface="Arial"/>
              </a:rPr>
              <a:t>y</a:t>
            </a:r>
            <a:r>
              <a:rPr sz="1100" b="1" i="1" spc="-100" dirty="0">
                <a:solidFill>
                  <a:srgbClr val="C00000"/>
                </a:solidFill>
                <a:latin typeface="Arial"/>
                <a:cs typeface="Arial"/>
              </a:rPr>
              <a:t> </a:t>
            </a:r>
            <a:r>
              <a:rPr sz="1100" b="1" i="1" spc="-20" dirty="0">
                <a:solidFill>
                  <a:srgbClr val="C00000"/>
                </a:solidFill>
                <a:latin typeface="Arial"/>
                <a:cs typeface="Arial"/>
              </a:rPr>
              <a:t>da</a:t>
            </a:r>
            <a:r>
              <a:rPr sz="1100" b="1" i="1" spc="25" dirty="0">
                <a:solidFill>
                  <a:srgbClr val="C00000"/>
                </a:solidFill>
                <a:latin typeface="Arial"/>
                <a:cs typeface="Arial"/>
              </a:rPr>
              <a:t>t</a:t>
            </a:r>
            <a:r>
              <a:rPr sz="1100" b="1" i="1" spc="-15" dirty="0">
                <a:solidFill>
                  <a:srgbClr val="C00000"/>
                </a:solidFill>
                <a:latin typeface="Arial"/>
                <a:cs typeface="Arial"/>
              </a:rPr>
              <a:t>a  </a:t>
            </a:r>
            <a:r>
              <a:rPr sz="1100" b="1" i="1" spc="-30" dirty="0">
                <a:solidFill>
                  <a:srgbClr val="C00000"/>
                </a:solidFill>
                <a:latin typeface="Arial"/>
                <a:cs typeface="Arial"/>
                <a:hlinkClick r:id="rId7"/>
              </a:rPr>
              <a:t>(</a:t>
            </a:r>
            <a:r>
              <a:rPr sz="1100" b="1" i="1" spc="-100" dirty="0">
                <a:solidFill>
                  <a:srgbClr val="C00000"/>
                </a:solidFill>
                <a:latin typeface="Arial"/>
                <a:cs typeface="Arial"/>
                <a:hlinkClick r:id="rId7"/>
              </a:rPr>
              <a:t>s</a:t>
            </a:r>
            <a:r>
              <a:rPr sz="1100" b="1" i="1" spc="-20" dirty="0">
                <a:solidFill>
                  <a:srgbClr val="C00000"/>
                </a:solidFill>
                <a:latin typeface="Arial"/>
                <a:cs typeface="Arial"/>
                <a:hlinkClick r:id="rId7"/>
              </a:rPr>
              <a:t>ee</a:t>
            </a:r>
            <a:r>
              <a:rPr sz="1100" b="1" i="1" spc="-100" dirty="0">
                <a:solidFill>
                  <a:srgbClr val="C00000"/>
                </a:solidFill>
                <a:latin typeface="Arial"/>
                <a:cs typeface="Arial"/>
                <a:hlinkClick r:id="rId7"/>
              </a:rPr>
              <a:t> </a:t>
            </a:r>
            <a:r>
              <a:rPr sz="1100" b="1" i="1" u="sng" dirty="0">
                <a:solidFill>
                  <a:srgbClr val="C00000"/>
                </a:solidFill>
                <a:uFill>
                  <a:solidFill>
                    <a:srgbClr val="C00000"/>
                  </a:solidFill>
                </a:uFill>
                <a:latin typeface="Arial"/>
                <a:cs typeface="Arial"/>
                <a:hlinkClick r:id="rId7"/>
              </a:rPr>
              <a:t>h</a:t>
            </a:r>
            <a:r>
              <a:rPr sz="1100" b="1" i="1" u="sng" spc="25" dirty="0">
                <a:solidFill>
                  <a:srgbClr val="C00000"/>
                </a:solidFill>
                <a:uFill>
                  <a:solidFill>
                    <a:srgbClr val="C00000"/>
                  </a:solidFill>
                </a:uFill>
                <a:latin typeface="Arial"/>
                <a:cs typeface="Arial"/>
                <a:hlinkClick r:id="rId7"/>
              </a:rPr>
              <a:t>t</a:t>
            </a:r>
            <a:r>
              <a:rPr sz="1100" b="1" i="1" u="sng" spc="5" dirty="0">
                <a:solidFill>
                  <a:srgbClr val="C00000"/>
                </a:solidFill>
                <a:uFill>
                  <a:solidFill>
                    <a:srgbClr val="C00000"/>
                  </a:solidFill>
                </a:uFill>
                <a:latin typeface="Arial"/>
                <a:cs typeface="Arial"/>
                <a:hlinkClick r:id="rId7"/>
              </a:rPr>
              <a:t>t</a:t>
            </a:r>
            <a:r>
              <a:rPr sz="1100" b="1" i="1" u="sng" spc="-35" dirty="0">
                <a:solidFill>
                  <a:srgbClr val="C00000"/>
                </a:solidFill>
                <a:uFill>
                  <a:solidFill>
                    <a:srgbClr val="C00000"/>
                  </a:solidFill>
                </a:uFill>
                <a:latin typeface="Arial"/>
                <a:cs typeface="Arial"/>
                <a:hlinkClick r:id="rId7"/>
              </a:rPr>
              <a:t>p</a:t>
            </a:r>
            <a:r>
              <a:rPr sz="1100" b="1" i="1" u="sng" spc="-10" dirty="0">
                <a:solidFill>
                  <a:srgbClr val="C00000"/>
                </a:solidFill>
                <a:uFill>
                  <a:solidFill>
                    <a:srgbClr val="C00000"/>
                  </a:solidFill>
                </a:uFill>
                <a:latin typeface="Arial"/>
                <a:cs typeface="Arial"/>
                <a:hlinkClick r:id="rId7"/>
              </a:rPr>
              <a:t>:</a:t>
            </a:r>
            <a:r>
              <a:rPr sz="1100" b="1" i="1" u="sng" dirty="0">
                <a:solidFill>
                  <a:srgbClr val="C00000"/>
                </a:solidFill>
                <a:uFill>
                  <a:solidFill>
                    <a:srgbClr val="C00000"/>
                  </a:solidFill>
                </a:uFill>
                <a:latin typeface="Arial"/>
                <a:cs typeface="Arial"/>
                <a:hlinkClick r:id="rId7"/>
              </a:rPr>
              <a:t>/</a:t>
            </a:r>
            <a:r>
              <a:rPr sz="1100" b="1" i="1" u="sng" spc="70" dirty="0">
                <a:solidFill>
                  <a:srgbClr val="C00000"/>
                </a:solidFill>
                <a:uFill>
                  <a:solidFill>
                    <a:srgbClr val="C00000"/>
                  </a:solidFill>
                </a:uFill>
                <a:latin typeface="Arial"/>
                <a:cs typeface="Arial"/>
                <a:hlinkClick r:id="rId7"/>
              </a:rPr>
              <a:t>/</a:t>
            </a:r>
            <a:r>
              <a:rPr sz="1100" b="1" i="1" u="sng" spc="-40" dirty="0">
                <a:solidFill>
                  <a:srgbClr val="C00000"/>
                </a:solidFill>
                <a:uFill>
                  <a:solidFill>
                    <a:srgbClr val="C00000"/>
                  </a:solidFill>
                </a:uFill>
                <a:latin typeface="Arial"/>
                <a:cs typeface="Arial"/>
                <a:hlinkClick r:id="rId7"/>
              </a:rPr>
              <a:t>w</a:t>
            </a:r>
            <a:r>
              <a:rPr sz="1100" b="1" i="1" u="sng" spc="-60" dirty="0">
                <a:solidFill>
                  <a:srgbClr val="C00000"/>
                </a:solidFill>
                <a:uFill>
                  <a:solidFill>
                    <a:srgbClr val="C00000"/>
                  </a:solidFill>
                </a:uFill>
                <a:latin typeface="Arial"/>
                <a:cs typeface="Arial"/>
                <a:hlinkClick r:id="rId7"/>
              </a:rPr>
              <a:t>w</a:t>
            </a:r>
            <a:r>
              <a:rPr sz="1100" b="1" i="1" u="sng" spc="-40" dirty="0">
                <a:solidFill>
                  <a:srgbClr val="C00000"/>
                </a:solidFill>
                <a:uFill>
                  <a:solidFill>
                    <a:srgbClr val="C00000"/>
                  </a:solidFill>
                </a:uFill>
                <a:latin typeface="Arial"/>
                <a:cs typeface="Arial"/>
                <a:hlinkClick r:id="rId7"/>
              </a:rPr>
              <a:t>w</a:t>
            </a:r>
            <a:r>
              <a:rPr sz="1100" b="1" i="1" u="sng" spc="-50" dirty="0">
                <a:solidFill>
                  <a:srgbClr val="C00000"/>
                </a:solidFill>
                <a:uFill>
                  <a:solidFill>
                    <a:srgbClr val="C00000"/>
                  </a:solidFill>
                </a:uFill>
                <a:latin typeface="Arial"/>
                <a:cs typeface="Arial"/>
                <a:hlinkClick r:id="rId7"/>
              </a:rPr>
              <a:t>.</a:t>
            </a:r>
            <a:r>
              <a:rPr sz="1100" b="1" i="1" u="sng" spc="-100" dirty="0">
                <a:solidFill>
                  <a:srgbClr val="C00000"/>
                </a:solidFill>
                <a:uFill>
                  <a:solidFill>
                    <a:srgbClr val="C00000"/>
                  </a:solidFill>
                </a:uFill>
                <a:latin typeface="Arial"/>
                <a:cs typeface="Arial"/>
                <a:hlinkClick r:id="rId7"/>
              </a:rPr>
              <a:t>c</a:t>
            </a:r>
            <a:r>
              <a:rPr sz="1100" b="1" i="1" u="sng" spc="-35" dirty="0">
                <a:solidFill>
                  <a:srgbClr val="C00000"/>
                </a:solidFill>
                <a:uFill>
                  <a:solidFill>
                    <a:srgbClr val="C00000"/>
                  </a:solidFill>
                </a:uFill>
                <a:latin typeface="Arial"/>
                <a:cs typeface="Arial"/>
                <a:hlinkClick r:id="rId7"/>
              </a:rPr>
              <a:t>d</a:t>
            </a:r>
            <a:r>
              <a:rPr sz="1100" b="1" i="1" u="sng" spc="-114" dirty="0">
                <a:solidFill>
                  <a:srgbClr val="C00000"/>
                </a:solidFill>
                <a:uFill>
                  <a:solidFill>
                    <a:srgbClr val="C00000"/>
                  </a:solidFill>
                </a:uFill>
                <a:latin typeface="Arial"/>
                <a:cs typeface="Arial"/>
                <a:hlinkClick r:id="rId7"/>
              </a:rPr>
              <a:t>c</a:t>
            </a:r>
            <a:r>
              <a:rPr sz="1100" b="1" i="1" u="sng" spc="-65" dirty="0">
                <a:solidFill>
                  <a:srgbClr val="C00000"/>
                </a:solidFill>
                <a:uFill>
                  <a:solidFill>
                    <a:srgbClr val="C00000"/>
                  </a:solidFill>
                </a:uFill>
                <a:latin typeface="Arial"/>
                <a:cs typeface="Arial"/>
                <a:hlinkClick r:id="rId7"/>
              </a:rPr>
              <a:t>.go</a:t>
            </a:r>
            <a:r>
              <a:rPr sz="1100" b="1" i="1" u="sng" spc="-80" dirty="0">
                <a:solidFill>
                  <a:srgbClr val="C00000"/>
                </a:solidFill>
                <a:uFill>
                  <a:solidFill>
                    <a:srgbClr val="C00000"/>
                  </a:solidFill>
                </a:uFill>
                <a:latin typeface="Arial"/>
                <a:cs typeface="Arial"/>
                <a:hlinkClick r:id="rId7"/>
              </a:rPr>
              <a:t>v</a:t>
            </a:r>
            <a:r>
              <a:rPr sz="1100" b="1" i="1" u="sng" spc="70" dirty="0">
                <a:solidFill>
                  <a:srgbClr val="C00000"/>
                </a:solidFill>
                <a:uFill>
                  <a:solidFill>
                    <a:srgbClr val="C00000"/>
                  </a:solidFill>
                </a:uFill>
                <a:latin typeface="Arial"/>
                <a:cs typeface="Arial"/>
                <a:hlinkClick r:id="rId7"/>
              </a:rPr>
              <a:t>/</a:t>
            </a:r>
            <a:r>
              <a:rPr sz="1100" b="1" i="1" u="sng" spc="-20" dirty="0">
                <a:solidFill>
                  <a:srgbClr val="C00000"/>
                </a:solidFill>
                <a:uFill>
                  <a:solidFill>
                    <a:srgbClr val="C00000"/>
                  </a:solidFill>
                </a:uFill>
                <a:latin typeface="Arial"/>
                <a:cs typeface="Arial"/>
                <a:hlinkClick r:id="rId7"/>
              </a:rPr>
              <a:t>n</a:t>
            </a:r>
            <a:r>
              <a:rPr sz="1100" b="1" i="1" u="sng" spc="-114" dirty="0">
                <a:solidFill>
                  <a:srgbClr val="C00000"/>
                </a:solidFill>
                <a:uFill>
                  <a:solidFill>
                    <a:srgbClr val="C00000"/>
                  </a:solidFill>
                </a:uFill>
                <a:latin typeface="Arial"/>
                <a:cs typeface="Arial"/>
                <a:hlinkClick r:id="rId7"/>
              </a:rPr>
              <a:t>c</a:t>
            </a:r>
            <a:r>
              <a:rPr sz="1100" b="1" i="1" u="sng" spc="-40" dirty="0">
                <a:solidFill>
                  <a:srgbClr val="C00000"/>
                </a:solidFill>
                <a:uFill>
                  <a:solidFill>
                    <a:srgbClr val="C00000"/>
                  </a:solidFill>
                </a:uFill>
                <a:latin typeface="Arial"/>
                <a:cs typeface="Arial"/>
                <a:hlinkClick r:id="rId7"/>
              </a:rPr>
              <a:t>h</a:t>
            </a:r>
            <a:r>
              <a:rPr sz="1100" b="1" i="1" u="sng" spc="-120" dirty="0">
                <a:solidFill>
                  <a:srgbClr val="C00000"/>
                </a:solidFill>
                <a:uFill>
                  <a:solidFill>
                    <a:srgbClr val="C00000"/>
                  </a:solidFill>
                </a:uFill>
                <a:latin typeface="Arial"/>
                <a:cs typeface="Arial"/>
                <a:hlinkClick r:id="rId7"/>
              </a:rPr>
              <a:t>s</a:t>
            </a:r>
            <a:r>
              <a:rPr sz="1100" b="1" i="1" u="sng" spc="85" dirty="0">
                <a:solidFill>
                  <a:srgbClr val="C00000"/>
                </a:solidFill>
                <a:uFill>
                  <a:solidFill>
                    <a:srgbClr val="C00000"/>
                  </a:solidFill>
                </a:uFill>
                <a:latin typeface="Arial"/>
                <a:cs typeface="Arial"/>
                <a:hlinkClick r:id="rId7"/>
              </a:rPr>
              <a:t>/</a:t>
            </a:r>
            <a:r>
              <a:rPr sz="1100" b="1" i="1" u="sng" spc="-35" dirty="0">
                <a:solidFill>
                  <a:srgbClr val="C00000"/>
                </a:solidFill>
                <a:uFill>
                  <a:solidFill>
                    <a:srgbClr val="C00000"/>
                  </a:solidFill>
                </a:uFill>
                <a:latin typeface="Arial"/>
                <a:cs typeface="Arial"/>
                <a:hlinkClick r:id="rId7"/>
              </a:rPr>
              <a:t>d</a:t>
            </a:r>
            <a:r>
              <a:rPr sz="1100" b="1" i="1" u="sng" spc="-20" dirty="0">
                <a:solidFill>
                  <a:srgbClr val="C00000"/>
                </a:solidFill>
                <a:uFill>
                  <a:solidFill>
                    <a:srgbClr val="C00000"/>
                  </a:solidFill>
                </a:uFill>
                <a:latin typeface="Arial"/>
                <a:cs typeface="Arial"/>
                <a:hlinkClick r:id="rId7"/>
              </a:rPr>
              <a:t>e</a:t>
            </a:r>
            <a:r>
              <a:rPr sz="1100" b="1" i="1" u="sng" spc="-35" dirty="0">
                <a:solidFill>
                  <a:srgbClr val="C00000"/>
                </a:solidFill>
                <a:uFill>
                  <a:solidFill>
                    <a:srgbClr val="C00000"/>
                  </a:solidFill>
                </a:uFill>
                <a:latin typeface="Arial"/>
                <a:cs typeface="Arial"/>
                <a:hlinkClick r:id="rId7"/>
              </a:rPr>
              <a:t>a</a:t>
            </a:r>
            <a:r>
              <a:rPr sz="1100" b="1" i="1" u="sng" spc="5" dirty="0">
                <a:solidFill>
                  <a:srgbClr val="C00000"/>
                </a:solidFill>
                <a:uFill>
                  <a:solidFill>
                    <a:srgbClr val="C00000"/>
                  </a:solidFill>
                </a:uFill>
                <a:latin typeface="Arial"/>
                <a:cs typeface="Arial"/>
                <a:hlinkClick r:id="rId7"/>
              </a:rPr>
              <a:t>t</a:t>
            </a:r>
            <a:r>
              <a:rPr sz="1100" b="1" i="1" u="sng" spc="-20" dirty="0">
                <a:solidFill>
                  <a:srgbClr val="C00000"/>
                </a:solidFill>
                <a:uFill>
                  <a:solidFill>
                    <a:srgbClr val="C00000"/>
                  </a:solidFill>
                </a:uFill>
                <a:latin typeface="Arial"/>
                <a:cs typeface="Arial"/>
                <a:hlinkClick r:id="rId7"/>
              </a:rPr>
              <a:t>h </a:t>
            </a:r>
            <a:r>
              <a:rPr sz="1100" b="1" i="1" spc="-10" dirty="0">
                <a:solidFill>
                  <a:srgbClr val="C00000"/>
                </a:solidFill>
                <a:latin typeface="Arial"/>
                <a:cs typeface="Arial"/>
                <a:hlinkClick r:id="rId7"/>
              </a:rPr>
              <a:t> </a:t>
            </a:r>
            <a:r>
              <a:rPr sz="1100" b="1" i="1" u="sng" spc="-35" dirty="0">
                <a:solidFill>
                  <a:srgbClr val="C00000"/>
                </a:solidFill>
                <a:uFill>
                  <a:solidFill>
                    <a:srgbClr val="C00000"/>
                  </a:solidFill>
                </a:uFill>
                <a:latin typeface="Arial"/>
                <a:cs typeface="Arial"/>
                <a:hlinkClick r:id="rId7"/>
              </a:rPr>
              <a:t>s.htm</a:t>
            </a:r>
            <a:r>
              <a:rPr sz="1100" b="1" i="1" spc="-35" dirty="0">
                <a:solidFill>
                  <a:srgbClr val="C00000"/>
                </a:solidFill>
                <a:latin typeface="Arial"/>
                <a:cs typeface="Arial"/>
                <a:hlinkClick r:id="rId7"/>
              </a:rPr>
              <a:t>).</a:t>
            </a:r>
            <a:endParaRPr sz="110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5D8AB80-BEC1-403C-BD15-EAC606CBA1B7}"/>
              </a:ext>
            </a:extLst>
          </p:cNvPr>
          <p:cNvSpPr>
            <a:spLocks noGrp="1"/>
          </p:cNvSpPr>
          <p:nvPr>
            <p:ph type="subTitle" idx="1"/>
          </p:nvPr>
        </p:nvSpPr>
        <p:spPr>
          <a:xfrm flipH="1" flipV="1">
            <a:off x="7696200" y="6172199"/>
            <a:ext cx="331922" cy="45719"/>
          </a:xfrm>
        </p:spPr>
        <p:txBody>
          <a:bodyPr>
            <a:normAutofit fontScale="25000" lnSpcReduction="20000"/>
          </a:bodyPr>
          <a:lstStyle/>
          <a:p>
            <a:endParaRPr lang="en-US" dirty="0"/>
          </a:p>
        </p:txBody>
      </p:sp>
      <p:pic>
        <p:nvPicPr>
          <p:cNvPr id="4" name="Picture 3">
            <a:extLst>
              <a:ext uri="{FF2B5EF4-FFF2-40B4-BE49-F238E27FC236}">
                <a16:creationId xmlns:a16="http://schemas.microsoft.com/office/drawing/2014/main" id="{BD51D4B4-DEE1-4D85-AF67-9B3016012996}"/>
              </a:ext>
            </a:extLst>
          </p:cNvPr>
          <p:cNvPicPr>
            <a:picLocks noChangeAspect="1"/>
          </p:cNvPicPr>
          <p:nvPr/>
        </p:nvPicPr>
        <p:blipFill>
          <a:blip r:embed="rId2"/>
          <a:stretch>
            <a:fillRect/>
          </a:stretch>
        </p:blipFill>
        <p:spPr>
          <a:xfrm>
            <a:off x="69637" y="0"/>
            <a:ext cx="12052725" cy="6858000"/>
          </a:xfrm>
          <a:prstGeom prst="rect">
            <a:avLst/>
          </a:prstGeom>
        </p:spPr>
      </p:pic>
    </p:spTree>
    <p:extLst>
      <p:ext uri="{BB962C8B-B14F-4D97-AF65-F5344CB8AC3E}">
        <p14:creationId xmlns:p14="http://schemas.microsoft.com/office/powerpoint/2010/main" val="65069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Fentanyl</a:t>
            </a:r>
          </a:p>
        </p:txBody>
      </p:sp>
      <p:pic>
        <p:nvPicPr>
          <p:cNvPr id="9" name="Content Placeholder 8"/>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91440" y="2059478"/>
            <a:ext cx="5687295" cy="4114800"/>
          </a:xfrm>
          <a:ln>
            <a:solidFill>
              <a:schemeClr val="tx2"/>
            </a:solidFill>
          </a:ln>
        </p:spPr>
      </p:pic>
      <p:pic>
        <p:nvPicPr>
          <p:cNvPr id="102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06440" y="2059478"/>
            <a:ext cx="6324993" cy="411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15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567786" y="0"/>
            <a:ext cx="5711557" cy="6858000"/>
            <a:chOff x="3240222" y="0"/>
            <a:chExt cx="5711557" cy="685800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40222" y="0"/>
              <a:ext cx="5711557" cy="6858000"/>
            </a:xfrm>
            <a:prstGeom prst="rect">
              <a:avLst/>
            </a:prstGeom>
          </p:spPr>
        </p:pic>
        <p:sp>
          <p:nvSpPr>
            <p:cNvPr id="2" name="TextBox 1"/>
            <p:cNvSpPr txBox="1"/>
            <p:nvPr/>
          </p:nvSpPr>
          <p:spPr>
            <a:xfrm>
              <a:off x="5209309" y="4221017"/>
              <a:ext cx="1773382" cy="369332"/>
            </a:xfrm>
            <a:prstGeom prst="rect">
              <a:avLst/>
            </a:prstGeom>
            <a:noFill/>
          </p:spPr>
          <p:txBody>
            <a:bodyPr wrap="square" rtlCol="0">
              <a:spAutoFit/>
            </a:bodyPr>
            <a:lstStyle/>
            <a:p>
              <a:r>
                <a:rPr lang="en-US" dirty="0">
                  <a:solidFill>
                    <a:schemeClr val="bg1"/>
                  </a:solidFill>
                </a:rPr>
                <a:t>0.02 milligrams</a:t>
              </a:r>
            </a:p>
          </p:txBody>
        </p:sp>
        <p:sp>
          <p:nvSpPr>
            <p:cNvPr id="4" name="TextBox 3"/>
            <p:cNvSpPr txBox="1"/>
            <p:nvPr/>
          </p:nvSpPr>
          <p:spPr>
            <a:xfrm>
              <a:off x="6982691" y="4221017"/>
              <a:ext cx="1468582" cy="369332"/>
            </a:xfrm>
            <a:prstGeom prst="rect">
              <a:avLst/>
            </a:prstGeom>
            <a:noFill/>
          </p:spPr>
          <p:txBody>
            <a:bodyPr wrap="square" rtlCol="0">
              <a:spAutoFit/>
            </a:bodyPr>
            <a:lstStyle/>
            <a:p>
              <a:r>
                <a:rPr lang="en-US" dirty="0">
                  <a:solidFill>
                    <a:schemeClr val="bg1"/>
                  </a:solidFill>
                </a:rPr>
                <a:t>2 milligrams</a:t>
              </a:r>
            </a:p>
          </p:txBody>
        </p:sp>
        <p:sp>
          <p:nvSpPr>
            <p:cNvPr id="5" name="TextBox 4"/>
            <p:cNvSpPr txBox="1"/>
            <p:nvPr/>
          </p:nvSpPr>
          <p:spPr>
            <a:xfrm>
              <a:off x="3629891" y="4221017"/>
              <a:ext cx="1579418" cy="369332"/>
            </a:xfrm>
            <a:prstGeom prst="rect">
              <a:avLst/>
            </a:prstGeom>
            <a:noFill/>
          </p:spPr>
          <p:txBody>
            <a:bodyPr wrap="square" rtlCol="0">
              <a:spAutoFit/>
            </a:bodyPr>
            <a:lstStyle/>
            <a:p>
              <a:r>
                <a:rPr lang="en-US" dirty="0">
                  <a:solidFill>
                    <a:schemeClr val="bg1"/>
                  </a:solidFill>
                </a:rPr>
                <a:t>30 milligrams</a:t>
              </a:r>
            </a:p>
          </p:txBody>
        </p:sp>
      </p:grpSp>
      <p:sp>
        <p:nvSpPr>
          <p:cNvPr id="8" name="Content Placeholder 2"/>
          <p:cNvSpPr txBox="1">
            <a:spLocks/>
          </p:cNvSpPr>
          <p:nvPr/>
        </p:nvSpPr>
        <p:spPr>
          <a:xfrm>
            <a:off x="306806" y="64655"/>
            <a:ext cx="5066145" cy="6595687"/>
          </a:xfrm>
          <a:prstGeom prst="rect">
            <a:avLst/>
          </a:prstGeom>
        </p:spPr>
        <p:txBody>
          <a:bodyPr/>
          <a:lstStyle>
            <a:lvl1pPr marL="274313" indent="-274313" algn="l" defTabSz="914377"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26"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39" indent="-228594" algn="l" defTabSz="914377"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53"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47"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41"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35"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30"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24" indent="-228594" algn="l" defTabSz="914377"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endParaRPr lang="en-US" sz="2800" dirty="0"/>
          </a:p>
        </p:txBody>
      </p:sp>
      <p:sp>
        <p:nvSpPr>
          <p:cNvPr id="9" name="TextBox 8"/>
          <p:cNvSpPr txBox="1"/>
          <p:nvPr/>
        </p:nvSpPr>
        <p:spPr>
          <a:xfrm>
            <a:off x="142860" y="659011"/>
            <a:ext cx="5394036" cy="5539978"/>
          </a:xfrm>
          <a:prstGeom prst="rect">
            <a:avLst/>
          </a:prstGeom>
          <a:noFill/>
        </p:spPr>
        <p:txBody>
          <a:bodyPr wrap="square" rtlCol="0">
            <a:spAutoFit/>
          </a:bodyPr>
          <a:lstStyle/>
          <a:p>
            <a:pPr marL="285750" indent="-285750">
              <a:buFont typeface="Arial" panose="020B0604020202020204" pitchFamily="34" charset="0"/>
              <a:buChar char="•"/>
            </a:pPr>
            <a:r>
              <a:rPr lang="en-US" sz="2800" dirty="0"/>
              <a:t>Fentanyl</a:t>
            </a:r>
          </a:p>
          <a:p>
            <a:pPr marL="742950" lvl="1" indent="-285750">
              <a:buFont typeface="Arial" panose="020B0604020202020204" pitchFamily="34" charset="0"/>
              <a:buChar char="•"/>
            </a:pPr>
            <a:r>
              <a:rPr lang="en-US" sz="2800" dirty="0"/>
              <a:t>Approximately 100 times more potent than morphine and 50 times more potent than heroin as an analgesic</a:t>
            </a:r>
          </a:p>
          <a:p>
            <a:pPr lvl="1"/>
            <a:endParaRPr lang="en-US" sz="2800" dirty="0"/>
          </a:p>
          <a:p>
            <a:pPr marL="285750" indent="-285750">
              <a:buFont typeface="Arial" panose="020B0604020202020204" pitchFamily="34" charset="0"/>
              <a:buChar char="•"/>
            </a:pPr>
            <a:r>
              <a:rPr lang="en-US" sz="2800" dirty="0" err="1"/>
              <a:t>Carfentanil</a:t>
            </a:r>
            <a:endParaRPr lang="en-US" sz="2800" dirty="0"/>
          </a:p>
          <a:p>
            <a:pPr marL="742950" lvl="1" indent="-285750">
              <a:buFont typeface="Arial" panose="020B0604020202020204" pitchFamily="34" charset="0"/>
              <a:buChar char="•"/>
            </a:pPr>
            <a:r>
              <a:rPr lang="en-US" sz="2800" dirty="0"/>
              <a:t>Approximately 100 times more potent than Fentanyl</a:t>
            </a:r>
          </a:p>
          <a:p>
            <a:pPr marL="742950" lvl="1" indent="-285750">
              <a:buFont typeface="Arial" panose="020B0604020202020204" pitchFamily="34" charset="0"/>
              <a:buChar char="•"/>
            </a:pPr>
            <a:r>
              <a:rPr lang="en-US" sz="2800" dirty="0"/>
              <a:t>Veterinary medicine to sedate large animals, primarily elephants</a:t>
            </a:r>
          </a:p>
          <a:p>
            <a:endParaRPr lang="en-US" dirty="0"/>
          </a:p>
        </p:txBody>
      </p:sp>
    </p:spTree>
    <p:extLst>
      <p:ext uri="{BB962C8B-B14F-4D97-AF65-F5344CB8AC3E}">
        <p14:creationId xmlns:p14="http://schemas.microsoft.com/office/powerpoint/2010/main" val="131081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Epidemic</a:t>
            </a:r>
          </a:p>
        </p:txBody>
      </p:sp>
      <p:graphicFrame>
        <p:nvGraphicFramePr>
          <p:cNvPr id="5" name="Content Placeholder 4"/>
          <p:cNvGraphicFramePr>
            <a:graphicFrameLocks noGrp="1"/>
          </p:cNvGraphicFramePr>
          <p:nvPr>
            <p:ph idx="1"/>
            <p:extLst/>
          </p:nvPr>
        </p:nvGraphicFramePr>
        <p:xfrm>
          <a:off x="1295400" y="1828804"/>
          <a:ext cx="9601200" cy="4010527"/>
        </p:xfrm>
        <a:graphic>
          <a:graphicData uri="http://schemas.openxmlformats.org/drawingml/2006/table">
            <a:tbl>
              <a:tblPr firstRow="1" bandRow="1">
                <a:tableStyleId>{5C22544A-7EE6-4342-B048-85BDC9FD1C3A}</a:tableStyleId>
              </a:tblPr>
              <a:tblGrid>
                <a:gridCol w="4800600">
                  <a:extLst>
                    <a:ext uri="{9D8B030D-6E8A-4147-A177-3AD203B41FA5}">
                      <a16:colId xmlns:a16="http://schemas.microsoft.com/office/drawing/2014/main" val="3826647821"/>
                    </a:ext>
                  </a:extLst>
                </a:gridCol>
                <a:gridCol w="4800600">
                  <a:extLst>
                    <a:ext uri="{9D8B030D-6E8A-4147-A177-3AD203B41FA5}">
                      <a16:colId xmlns:a16="http://schemas.microsoft.com/office/drawing/2014/main" val="2169716624"/>
                    </a:ext>
                  </a:extLst>
                </a:gridCol>
              </a:tblGrid>
              <a:tr h="4010527">
                <a:tc>
                  <a:txBody>
                    <a:bodyPr/>
                    <a:lstStyle/>
                    <a:p>
                      <a:pPr algn="ctr"/>
                      <a:r>
                        <a:rPr lang="en-US" sz="9600" dirty="0"/>
                        <a:t>194</a:t>
                      </a:r>
                    </a:p>
                    <a:p>
                      <a:pPr algn="ctr"/>
                      <a:r>
                        <a:rPr lang="en-US" sz="2800" dirty="0"/>
                        <a:t>Drug overdose </a:t>
                      </a:r>
                    </a:p>
                    <a:p>
                      <a:pPr algn="ctr"/>
                      <a:r>
                        <a:rPr lang="en-US" sz="2800" dirty="0"/>
                        <a:t>deaths per day</a:t>
                      </a:r>
                    </a:p>
                    <a:p>
                      <a:endParaRPr lang="en-US" sz="1900" dirty="0"/>
                    </a:p>
                  </a:txBody>
                  <a:tcPr marL="0" marR="0" marT="0" marB="0" anchor="ctr">
                    <a:solidFill>
                      <a:schemeClr val="accent5">
                        <a:lumMod val="50000"/>
                      </a:schemeClr>
                    </a:solidFill>
                  </a:tcPr>
                </a:tc>
                <a:tc>
                  <a:txBody>
                    <a:bodyPr/>
                    <a:lstStyle/>
                    <a:p>
                      <a:pPr algn="ctr"/>
                      <a:r>
                        <a:rPr lang="en-US" sz="9600" dirty="0">
                          <a:solidFill>
                            <a:schemeClr val="tx2"/>
                          </a:solidFill>
                        </a:rPr>
                        <a:t>68%</a:t>
                      </a:r>
                    </a:p>
                    <a:p>
                      <a:pPr algn="ctr"/>
                      <a:r>
                        <a:rPr lang="en-US" sz="2800" dirty="0">
                          <a:solidFill>
                            <a:schemeClr val="tx2"/>
                          </a:solidFill>
                        </a:rPr>
                        <a:t>of those deaths are </a:t>
                      </a:r>
                    </a:p>
                    <a:p>
                      <a:pPr algn="ctr"/>
                      <a:r>
                        <a:rPr lang="en-US" sz="2800" dirty="0">
                          <a:solidFill>
                            <a:schemeClr val="tx2"/>
                          </a:solidFill>
                        </a:rPr>
                        <a:t>pharmaceutical opioids </a:t>
                      </a:r>
                    </a:p>
                    <a:p>
                      <a:pPr algn="ctr"/>
                      <a:r>
                        <a:rPr lang="en-US" sz="2800" dirty="0">
                          <a:solidFill>
                            <a:schemeClr val="tx2"/>
                          </a:solidFill>
                        </a:rPr>
                        <a:t>or heroin related</a:t>
                      </a:r>
                    </a:p>
                  </a:txBody>
                  <a:tcPr anchor="ctr">
                    <a:solidFill>
                      <a:schemeClr val="bg1">
                        <a:lumMod val="85000"/>
                      </a:schemeClr>
                    </a:solidFill>
                  </a:tcPr>
                </a:tc>
                <a:extLst>
                  <a:ext uri="{0D108BD9-81ED-4DB2-BD59-A6C34878D82A}">
                    <a16:rowId xmlns:a16="http://schemas.microsoft.com/office/drawing/2014/main" val="3339554206"/>
                  </a:ext>
                </a:extLst>
              </a:tr>
            </a:tbl>
          </a:graphicData>
        </a:graphic>
      </p:graphicFrame>
      <p:sp>
        <p:nvSpPr>
          <p:cNvPr id="6" name="TextBox 5"/>
          <p:cNvSpPr txBox="1"/>
          <p:nvPr/>
        </p:nvSpPr>
        <p:spPr>
          <a:xfrm>
            <a:off x="1295400" y="5839331"/>
            <a:ext cx="3359045" cy="261610"/>
          </a:xfrm>
          <a:prstGeom prst="rect">
            <a:avLst/>
          </a:prstGeom>
          <a:noFill/>
        </p:spPr>
        <p:txBody>
          <a:bodyPr wrap="square" rtlCol="0">
            <a:spAutoFit/>
          </a:bodyPr>
          <a:lstStyle/>
          <a:p>
            <a:r>
              <a:rPr lang="en-US" sz="1100" dirty="0"/>
              <a:t>Source: Centers for Disease Control and Prevention</a:t>
            </a:r>
          </a:p>
        </p:txBody>
      </p:sp>
    </p:spTree>
    <p:extLst>
      <p:ext uri="{BB962C8B-B14F-4D97-AF65-F5344CB8AC3E}">
        <p14:creationId xmlns:p14="http://schemas.microsoft.com/office/powerpoint/2010/main" val="135217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454" y="487635"/>
            <a:ext cx="3512573" cy="657345"/>
          </a:xfrm>
        </p:spPr>
        <p:txBody>
          <a:bodyPr anchor="t">
            <a:noAutofit/>
          </a:bodyPr>
          <a:lstStyle/>
          <a:p>
            <a:pPr algn="ctr"/>
            <a:r>
              <a:rPr lang="en-US" sz="5400" dirty="0"/>
              <a:t>Thank you</a:t>
            </a:r>
          </a:p>
        </p:txBody>
      </p:sp>
      <p:sp>
        <p:nvSpPr>
          <p:cNvPr id="3" name="Subtitle 2"/>
          <p:cNvSpPr>
            <a:spLocks noGrp="1"/>
          </p:cNvSpPr>
          <p:nvPr>
            <p:ph type="subTitle" idx="1"/>
          </p:nvPr>
        </p:nvSpPr>
        <p:spPr>
          <a:xfrm>
            <a:off x="988115" y="5228416"/>
            <a:ext cx="4737252" cy="900560"/>
          </a:xfrm>
        </p:spPr>
        <p:txBody>
          <a:bodyPr>
            <a:normAutofit fontScale="77500" lnSpcReduction="20000"/>
          </a:bodyPr>
          <a:lstStyle/>
          <a:p>
            <a:pPr algn="ctr">
              <a:lnSpc>
                <a:spcPct val="100000"/>
              </a:lnSpc>
              <a:spcBef>
                <a:spcPct val="0"/>
              </a:spcBef>
            </a:pPr>
            <a:r>
              <a:rPr lang="en-US" sz="6700" dirty="0">
                <a:latin typeface="+mj-lt"/>
                <a:ea typeface="+mj-ea"/>
                <a:cs typeface="+mj-cs"/>
              </a:rPr>
              <a:t>Daniel W. Neill</a:t>
            </a:r>
          </a:p>
          <a:p>
            <a:pPr algn="ctr">
              <a:lnSpc>
                <a:spcPct val="100000"/>
              </a:lnSpc>
              <a:spcBef>
                <a:spcPct val="0"/>
              </a:spcBef>
            </a:pPr>
            <a:endParaRPr lang="en-US" sz="6700" dirty="0">
              <a:latin typeface="+mj-lt"/>
              <a:ea typeface="+mj-ea"/>
              <a:cs typeface="+mj-cs"/>
            </a:endParaRPr>
          </a:p>
          <a:p>
            <a:pPr defTabSz="457189"/>
            <a:endParaRPr lang="en-US" sz="3200" dirty="0">
              <a:solidFill>
                <a:schemeClr val="tx2"/>
              </a:solidFill>
            </a:endParaRPr>
          </a:p>
        </p:txBody>
      </p:sp>
      <p:pic>
        <p:nvPicPr>
          <p:cNvPr id="8" name="Picture Placeholder 7">
            <a:extLst>
              <a:ext uri="{FF2B5EF4-FFF2-40B4-BE49-F238E27FC236}">
                <a16:creationId xmlns:a16="http://schemas.microsoft.com/office/drawing/2014/main" id="{C3A4D49A-89FA-42E1-AEE7-5AA2205EB99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756" r="18756"/>
          <a:stretch>
            <a:fillRect/>
          </a:stretch>
        </p:blipFill>
        <p:spPr/>
      </p:pic>
      <p:pic>
        <p:nvPicPr>
          <p:cNvPr id="2050" name="Picture 1" descr="image002">
            <a:extLst>
              <a:ext uri="{FF2B5EF4-FFF2-40B4-BE49-F238E27FC236}">
                <a16:creationId xmlns:a16="http://schemas.microsoft.com/office/drawing/2014/main" id="{844FECD9-0972-4989-9093-21A351199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349" y="1410454"/>
            <a:ext cx="3733677" cy="377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20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5134"/>
            <a:ext cx="11887200" cy="1036850"/>
          </a:xfrm>
        </p:spPr>
        <p:txBody>
          <a:bodyPr>
            <a:normAutofit fontScale="90000"/>
          </a:bodyPr>
          <a:lstStyle/>
          <a:p>
            <a:r>
              <a:rPr lang="en-US" sz="4000" dirty="0"/>
              <a:t>Counterfeit</a:t>
            </a:r>
            <a:r>
              <a:rPr lang="en-US" dirty="0"/>
              <a:t> </a:t>
            </a:r>
            <a:r>
              <a:rPr lang="en-US" sz="4000" dirty="0"/>
              <a:t>Oxycodone laced w/ Fentanyl and Meth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75290" y="1610834"/>
            <a:ext cx="3738338" cy="5029200"/>
          </a:xfrm>
          <a:prstGeom prst="rect">
            <a:avLst/>
          </a:prstGeom>
          <a:ln>
            <a:solidFill>
              <a:schemeClr val="tx2"/>
            </a:solidFill>
          </a:ln>
        </p:spPr>
      </p:pic>
      <p:pic>
        <p:nvPicPr>
          <p:cNvPr id="6" name="Content Placeholder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52400" y="1610834"/>
            <a:ext cx="3771900" cy="5029200"/>
          </a:xfrm>
          <a:ln>
            <a:solidFill>
              <a:schemeClr val="tx2"/>
            </a:solidFill>
          </a:ln>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81500" y="1562987"/>
            <a:ext cx="3429000" cy="2562447"/>
          </a:xfrm>
          <a:prstGeom prst="rect">
            <a:avLst/>
          </a:prstGeom>
          <a:ln>
            <a:solidFill>
              <a:schemeClr val="tx2"/>
            </a:solidFill>
          </a:ln>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348163" y="4125434"/>
            <a:ext cx="3495675" cy="2562446"/>
          </a:xfrm>
          <a:prstGeom prst="rect">
            <a:avLst/>
          </a:prstGeom>
          <a:ln>
            <a:solidFill>
              <a:schemeClr val="tx2"/>
            </a:solidFill>
          </a:ln>
        </p:spPr>
      </p:pic>
    </p:spTree>
    <p:extLst>
      <p:ext uri="{BB962C8B-B14F-4D97-AF65-F5344CB8AC3E}">
        <p14:creationId xmlns:p14="http://schemas.microsoft.com/office/powerpoint/2010/main" val="145440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5134"/>
            <a:ext cx="11887200" cy="1036850"/>
          </a:xfrm>
        </p:spPr>
        <p:txBody>
          <a:bodyPr>
            <a:noAutofit/>
          </a:bodyPr>
          <a:lstStyle/>
          <a:p>
            <a:r>
              <a:rPr lang="en-US" sz="3600" dirty="0"/>
              <a:t>Counterfeit Oxycodone and Heroin laced w/ Fentanyl</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326520" y="1620403"/>
            <a:ext cx="3434866" cy="5120640"/>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620403"/>
            <a:ext cx="7637829" cy="5120640"/>
          </a:xfrm>
          <a:prstGeom prst="rect">
            <a:avLst/>
          </a:prstGeom>
        </p:spPr>
      </p:pic>
    </p:spTree>
    <p:extLst>
      <p:ext uri="{BB962C8B-B14F-4D97-AF65-F5344CB8AC3E}">
        <p14:creationId xmlns:p14="http://schemas.microsoft.com/office/powerpoint/2010/main" val="71288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55134"/>
            <a:ext cx="9144000" cy="1036850"/>
          </a:xfrm>
        </p:spPr>
        <p:txBody>
          <a:bodyPr>
            <a:normAutofit/>
          </a:bodyPr>
          <a:lstStyle/>
          <a:p>
            <a:r>
              <a:rPr lang="en-US" sz="4000" dirty="0"/>
              <a:t>Fentanyl/Heroin Brick</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44199" y="1545336"/>
            <a:ext cx="7703602" cy="5303520"/>
          </a:xfrm>
          <a:ln>
            <a:solidFill>
              <a:schemeClr val="tx2"/>
            </a:solidFill>
          </a:ln>
        </p:spPr>
      </p:pic>
    </p:spTree>
    <p:extLst>
      <p:ext uri="{BB962C8B-B14F-4D97-AF65-F5344CB8AC3E}">
        <p14:creationId xmlns:p14="http://schemas.microsoft.com/office/powerpoint/2010/main" val="233720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Hidden compartment seizure of Methamphetamine</a:t>
            </a:r>
          </a:p>
        </p:txBody>
      </p:sp>
      <p:pic>
        <p:nvPicPr>
          <p:cNvPr id="6" name="Picture 5"/>
          <p:cNvPicPr>
            <a:picLocks noChangeAspect="1"/>
          </p:cNvPicPr>
          <p:nvPr/>
        </p:nvPicPr>
        <p:blipFill>
          <a:blip r:embed="rId3"/>
          <a:stretch>
            <a:fillRect/>
          </a:stretch>
        </p:blipFill>
        <p:spPr>
          <a:xfrm>
            <a:off x="5924550" y="1548177"/>
            <a:ext cx="6181725" cy="2486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stretch>
            <a:fillRect/>
          </a:stretch>
        </p:blipFill>
        <p:spPr>
          <a:xfrm>
            <a:off x="76200" y="1643427"/>
            <a:ext cx="4033837" cy="31143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5"/>
          <a:stretch>
            <a:fillRect/>
          </a:stretch>
        </p:blipFill>
        <p:spPr>
          <a:xfrm>
            <a:off x="3662362" y="3864588"/>
            <a:ext cx="6043613" cy="2650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798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172" y="283028"/>
            <a:ext cx="9241971" cy="693270"/>
          </a:xfrm>
        </p:spPr>
        <p:txBody>
          <a:bodyPr>
            <a:normAutofit/>
          </a:bodyPr>
          <a:lstStyle/>
          <a:p>
            <a:r>
              <a:rPr lang="en-US" sz="2800" dirty="0"/>
              <a:t>Seizure of Methamphetamine, Heroin and US Currency</a:t>
            </a:r>
          </a:p>
        </p:txBody>
      </p:sp>
      <p:pic>
        <p:nvPicPr>
          <p:cNvPr id="6" name="Content Placeholder 5"/>
          <p:cNvPicPr>
            <a:picLocks noGrp="1" noChangeAspect="1"/>
          </p:cNvPicPr>
          <p:nvPr>
            <p:ph idx="1"/>
          </p:nvPr>
        </p:nvPicPr>
        <p:blipFill>
          <a:blip r:embed="rId3"/>
          <a:stretch>
            <a:fillRect/>
          </a:stretch>
        </p:blipFill>
        <p:spPr>
          <a:xfrm>
            <a:off x="312939" y="1926772"/>
            <a:ext cx="2974546" cy="2914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stretch>
            <a:fillRect/>
          </a:stretch>
        </p:blipFill>
        <p:spPr>
          <a:xfrm>
            <a:off x="3921519" y="1741715"/>
            <a:ext cx="3380753" cy="3779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7674428" y="1534205"/>
            <a:ext cx="4288971" cy="5227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48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dirty="0"/>
              <a:t>Club Drugs</a:t>
            </a: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0776" r="30776"/>
          <a:stretch>
            <a:fillRect/>
          </a:stretch>
        </p:blipFill>
        <p:spPr/>
      </p:pic>
    </p:spTree>
    <p:extLst>
      <p:ext uri="{BB962C8B-B14F-4D97-AF65-F5344CB8AC3E}">
        <p14:creationId xmlns:p14="http://schemas.microsoft.com/office/powerpoint/2010/main" val="182830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2210</Words>
  <Application>Microsoft Office PowerPoint</Application>
  <PresentationFormat>Widescreen</PresentationFormat>
  <Paragraphs>146</Paragraphs>
  <Slides>36</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Book Antiqua</vt:lpstr>
      <vt:lpstr>Calibri</vt:lpstr>
      <vt:lpstr>Calibri Light</vt:lpstr>
      <vt:lpstr>Office Theme</vt:lpstr>
      <vt:lpstr>Sales Direction 16X9</vt:lpstr>
      <vt:lpstr>Daniel Neill</vt:lpstr>
      <vt:lpstr>PowerPoint Presentation</vt:lpstr>
      <vt:lpstr>Most Recent Fentanyl Seizure </vt:lpstr>
      <vt:lpstr>Counterfeit Oxycodone laced w/ Fentanyl and Meth </vt:lpstr>
      <vt:lpstr>Counterfeit Oxycodone and Heroin laced w/ Fentanyl</vt:lpstr>
      <vt:lpstr>Fentanyl/Heroin Brick</vt:lpstr>
      <vt:lpstr> Hidden compartment seizure of Methamphetamine</vt:lpstr>
      <vt:lpstr>Seizure of Methamphetamine, Heroin and US Currency</vt:lpstr>
      <vt:lpstr>Club Drugs</vt:lpstr>
      <vt:lpstr>Popular Club Drugs</vt:lpstr>
      <vt:lpstr>Popular Club Drugs</vt:lpstr>
      <vt:lpstr>Other Club Drugs</vt:lpstr>
      <vt:lpstr>Prescription Opioids</vt:lpstr>
      <vt:lpstr>Popular Prescription Drugs of Abuse</vt:lpstr>
      <vt:lpstr>Targeting the Supply and Demand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Fentanyl</vt:lpstr>
      <vt:lpstr>PowerPoint Presentation</vt:lpstr>
      <vt:lpstr>Epidemic</vt:lpstr>
      <vt:lpstr>Thank you</vt:lpstr>
    </vt:vector>
  </TitlesOfParts>
  <Company>DEA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Enforcement Administration</dc:title>
  <dc:creator>Gallegos, Yvette R.</dc:creator>
  <cp:lastModifiedBy>Dan Neill</cp:lastModifiedBy>
  <cp:revision>23</cp:revision>
  <cp:lastPrinted>2019-11-14T19:34:44Z</cp:lastPrinted>
  <dcterms:created xsi:type="dcterms:W3CDTF">2018-04-25T18:52:08Z</dcterms:created>
  <dcterms:modified xsi:type="dcterms:W3CDTF">2022-08-22T20:00:03Z</dcterms:modified>
</cp:coreProperties>
</file>